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21" r:id="rId5"/>
    <p:sldMasterId id="2147483725" r:id="rId6"/>
    <p:sldMasterId id="2147483731" r:id="rId7"/>
    <p:sldMasterId id="2147483746" r:id="rId8"/>
    <p:sldMasterId id="2147483754" r:id="rId9"/>
    <p:sldMasterId id="2147483766" r:id="rId10"/>
    <p:sldMasterId id="2147483775" r:id="rId11"/>
    <p:sldMasterId id="2147483786" r:id="rId12"/>
    <p:sldMasterId id="2147483795" r:id="rId13"/>
    <p:sldMasterId id="2147483801" r:id="rId14"/>
    <p:sldMasterId id="2147483814" r:id="rId15"/>
  </p:sldMasterIdLst>
  <p:notesMasterIdLst>
    <p:notesMasterId r:id="rId43"/>
  </p:notesMasterIdLst>
  <p:sldIdLst>
    <p:sldId id="2134960307" r:id="rId16"/>
    <p:sldId id="2134960063" r:id="rId17"/>
    <p:sldId id="2147472593" r:id="rId18"/>
    <p:sldId id="2147472590" r:id="rId19"/>
    <p:sldId id="2147474442" r:id="rId20"/>
    <p:sldId id="2147474441" r:id="rId21"/>
    <p:sldId id="2147474443" r:id="rId22"/>
    <p:sldId id="326" r:id="rId23"/>
    <p:sldId id="4607" r:id="rId24"/>
    <p:sldId id="4727" r:id="rId25"/>
    <p:sldId id="4403" r:id="rId26"/>
    <p:sldId id="2147472914" r:id="rId27"/>
    <p:sldId id="2076138021" r:id="rId28"/>
    <p:sldId id="2076138023" r:id="rId29"/>
    <p:sldId id="2076138006" r:id="rId30"/>
    <p:sldId id="2076138024" r:id="rId31"/>
    <p:sldId id="2147474427" r:id="rId32"/>
    <p:sldId id="2076138026" r:id="rId33"/>
    <p:sldId id="2076138027" r:id="rId34"/>
    <p:sldId id="2147474612" r:id="rId35"/>
    <p:sldId id="2134961588" r:id="rId36"/>
    <p:sldId id="2147473001" r:id="rId37"/>
    <p:sldId id="2147472986" r:id="rId38"/>
    <p:sldId id="2147472987" r:id="rId39"/>
    <p:sldId id="2134961600" r:id="rId40"/>
    <p:sldId id="2134960096" r:id="rId41"/>
    <p:sldId id="2134961587" r:id="rId42"/>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75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ong, Peter Y - Washington Dc, DC - Contractor" initials="CPY-WDD-C" lastIdx="2" clrIdx="0">
    <p:extLst>
      <p:ext uri="{19B8F6BF-5375-455C-9EA6-DF929625EA0E}">
        <p15:presenceInfo xmlns:p15="http://schemas.microsoft.com/office/powerpoint/2012/main" userId="S-1-5-21-815684394-1082799842-1103567298-4705016" providerId="AD"/>
      </p:ext>
    </p:extLst>
  </p:cmAuthor>
  <p:cmAuthor id="2" name="Dyer, Heather L - Washington, DC" initials="DHL-WD" lastIdx="24" clrIdx="1">
    <p:extLst>
      <p:ext uri="{19B8F6BF-5375-455C-9EA6-DF929625EA0E}">
        <p15:presenceInfo xmlns:p15="http://schemas.microsoft.com/office/powerpoint/2012/main" userId="S-1-5-21-815684394-1082799842-1103567298-871828" providerId="AD"/>
      </p:ext>
    </p:extLst>
  </p:cmAuthor>
  <p:cmAuthor id="3" name="Depaulis, Sophia N - Washinton, DC - Contractor" initials="DSN-WD-C" lastIdx="1" clrIdx="2">
    <p:extLst>
      <p:ext uri="{19B8F6BF-5375-455C-9EA6-DF929625EA0E}">
        <p15:presenceInfo xmlns:p15="http://schemas.microsoft.com/office/powerpoint/2012/main" userId="S-1-5-21-815684394-1082799842-1103567298-46352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66"/>
    <a:srgbClr val="FD0B0B"/>
    <a:srgbClr val="3C3CBB"/>
    <a:srgbClr val="5DE616"/>
    <a:srgbClr val="F2F2F2"/>
    <a:srgbClr val="E9EBF5"/>
    <a:srgbClr val="CFD5EA"/>
    <a:srgbClr val="595959"/>
    <a:srgbClr val="FFFFFF"/>
    <a:srgbClr val="343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92" y="44"/>
      </p:cViewPr>
      <p:guideLst>
        <p:guide orient="horz" pos="2160"/>
        <p:guide pos="575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00A4E4-B07F-4702-AECE-2636D5461EFF}" type="doc">
      <dgm:prSet loTypeId="urn:microsoft.com/office/officeart/2005/8/layout/venn3" loCatId="relationship" qsTypeId="urn:microsoft.com/office/officeart/2005/8/quickstyle/simple1" qsCatId="simple" csTypeId="urn:microsoft.com/office/officeart/2005/8/colors/accent1_2" csCatId="accent1" phldr="1"/>
      <dgm:spPr/>
    </dgm:pt>
    <dgm:pt modelId="{1B9EDE99-C1AB-4335-8059-FDE722EE2F2C}">
      <dgm:prSet phldrT="[Text]"/>
      <dgm:spPr>
        <a:solidFill>
          <a:srgbClr val="70AD47">
            <a:alpha val="74902"/>
          </a:srgbClr>
        </a:solidFill>
      </dgm:spPr>
      <dgm:t>
        <a:bodyPr/>
        <a:lstStyle/>
        <a:p>
          <a:r>
            <a:rPr lang="en-US" dirty="0">
              <a:solidFill>
                <a:schemeClr val="bg1"/>
              </a:solidFill>
            </a:rPr>
            <a:t>Stabilize</a:t>
          </a:r>
        </a:p>
      </dgm:t>
    </dgm:pt>
    <dgm:pt modelId="{79696981-9AB2-48A4-A289-C13E047EFA17}" type="parTrans" cxnId="{40372BC7-441A-43C7-9BD3-1DEA48732EE9}">
      <dgm:prSet/>
      <dgm:spPr/>
      <dgm:t>
        <a:bodyPr/>
        <a:lstStyle/>
        <a:p>
          <a:endParaRPr lang="en-US">
            <a:solidFill>
              <a:schemeClr val="bg1"/>
            </a:solidFill>
          </a:endParaRPr>
        </a:p>
      </dgm:t>
    </dgm:pt>
    <dgm:pt modelId="{0BF9A26C-5815-4127-9523-883D9DA908E2}" type="sibTrans" cxnId="{40372BC7-441A-43C7-9BD3-1DEA48732EE9}">
      <dgm:prSet/>
      <dgm:spPr/>
      <dgm:t>
        <a:bodyPr/>
        <a:lstStyle/>
        <a:p>
          <a:endParaRPr lang="en-US">
            <a:solidFill>
              <a:schemeClr val="bg1"/>
            </a:solidFill>
          </a:endParaRPr>
        </a:p>
      </dgm:t>
    </dgm:pt>
    <dgm:pt modelId="{D9875261-EE20-41FF-9600-3FA829D109F2}">
      <dgm:prSet phldrT="[Text]"/>
      <dgm:spPr>
        <a:solidFill>
          <a:srgbClr val="5B9BD5">
            <a:alpha val="74902"/>
          </a:srgbClr>
        </a:solidFill>
      </dgm:spPr>
      <dgm:t>
        <a:bodyPr/>
        <a:lstStyle/>
        <a:p>
          <a:r>
            <a:rPr lang="en-US" dirty="0">
              <a:solidFill>
                <a:schemeClr val="bg1"/>
              </a:solidFill>
            </a:rPr>
            <a:t>Transform</a:t>
          </a:r>
        </a:p>
      </dgm:t>
    </dgm:pt>
    <dgm:pt modelId="{45016E7C-6EC0-4C8A-83CB-ECD8059FF514}" type="parTrans" cxnId="{887C13BD-8588-4DC3-929B-802FC02462A8}">
      <dgm:prSet/>
      <dgm:spPr/>
      <dgm:t>
        <a:bodyPr/>
        <a:lstStyle/>
        <a:p>
          <a:endParaRPr lang="en-US">
            <a:solidFill>
              <a:schemeClr val="bg1"/>
            </a:solidFill>
          </a:endParaRPr>
        </a:p>
      </dgm:t>
    </dgm:pt>
    <dgm:pt modelId="{20719121-9264-4569-AE13-8CB0871ACBF3}" type="sibTrans" cxnId="{887C13BD-8588-4DC3-929B-802FC02462A8}">
      <dgm:prSet/>
      <dgm:spPr/>
      <dgm:t>
        <a:bodyPr/>
        <a:lstStyle/>
        <a:p>
          <a:endParaRPr lang="en-US">
            <a:solidFill>
              <a:schemeClr val="bg1"/>
            </a:solidFill>
          </a:endParaRPr>
        </a:p>
      </dgm:t>
    </dgm:pt>
    <dgm:pt modelId="{7197AA58-513A-41BC-A8D7-518B383FF4DC}">
      <dgm:prSet phldrT="[Text]"/>
      <dgm:spPr>
        <a:solidFill>
          <a:srgbClr val="5B9BD5">
            <a:alpha val="74902"/>
          </a:srgbClr>
        </a:solidFill>
      </dgm:spPr>
      <dgm:t>
        <a:bodyPr/>
        <a:lstStyle/>
        <a:p>
          <a:r>
            <a:rPr lang="en-US" dirty="0">
              <a:solidFill>
                <a:schemeClr val="bg1"/>
              </a:solidFill>
            </a:rPr>
            <a:t>Optimize</a:t>
          </a:r>
        </a:p>
      </dgm:t>
    </dgm:pt>
    <dgm:pt modelId="{51BBB182-0DBE-4706-9338-BA4E5A480AE1}" type="parTrans" cxnId="{4F9A6A8D-E612-49E8-97A6-04C15ECF5C64}">
      <dgm:prSet/>
      <dgm:spPr/>
      <dgm:t>
        <a:bodyPr/>
        <a:lstStyle/>
        <a:p>
          <a:endParaRPr lang="en-US">
            <a:solidFill>
              <a:schemeClr val="bg1"/>
            </a:solidFill>
          </a:endParaRPr>
        </a:p>
      </dgm:t>
    </dgm:pt>
    <dgm:pt modelId="{37C26DC6-9D39-4DC9-891F-937496172E73}" type="sibTrans" cxnId="{4F9A6A8D-E612-49E8-97A6-04C15ECF5C64}">
      <dgm:prSet/>
      <dgm:spPr/>
      <dgm:t>
        <a:bodyPr/>
        <a:lstStyle/>
        <a:p>
          <a:endParaRPr lang="en-US">
            <a:solidFill>
              <a:schemeClr val="bg1"/>
            </a:solidFill>
          </a:endParaRPr>
        </a:p>
      </dgm:t>
    </dgm:pt>
    <dgm:pt modelId="{7CCED095-499B-4D3F-A0A5-3D04D0AA4C6D}" type="pres">
      <dgm:prSet presAssocID="{D700A4E4-B07F-4702-AECE-2636D5461EFF}" presName="Name0" presStyleCnt="0">
        <dgm:presLayoutVars>
          <dgm:dir/>
          <dgm:resizeHandles val="exact"/>
        </dgm:presLayoutVars>
      </dgm:prSet>
      <dgm:spPr/>
    </dgm:pt>
    <dgm:pt modelId="{7B471D11-AE07-44B3-A537-DCFFF0351A94}" type="pres">
      <dgm:prSet presAssocID="{1B9EDE99-C1AB-4335-8059-FDE722EE2F2C}" presName="Name5" presStyleLbl="vennNode1" presStyleIdx="0" presStyleCnt="3">
        <dgm:presLayoutVars>
          <dgm:bulletEnabled val="1"/>
        </dgm:presLayoutVars>
      </dgm:prSet>
      <dgm:spPr/>
    </dgm:pt>
    <dgm:pt modelId="{29FE2BC0-A0A3-487F-B1C1-CAC641CD6C00}" type="pres">
      <dgm:prSet presAssocID="{0BF9A26C-5815-4127-9523-883D9DA908E2}" presName="space" presStyleCnt="0"/>
      <dgm:spPr/>
    </dgm:pt>
    <dgm:pt modelId="{B779198F-F887-4D8A-BCC6-1F5DFBFDC49C}" type="pres">
      <dgm:prSet presAssocID="{7197AA58-513A-41BC-A8D7-518B383FF4DC}" presName="Name5" presStyleLbl="vennNode1" presStyleIdx="1" presStyleCnt="3">
        <dgm:presLayoutVars>
          <dgm:bulletEnabled val="1"/>
        </dgm:presLayoutVars>
      </dgm:prSet>
      <dgm:spPr/>
    </dgm:pt>
    <dgm:pt modelId="{90A5BA7C-B318-44BF-AC3D-F5AA421523D1}" type="pres">
      <dgm:prSet presAssocID="{37C26DC6-9D39-4DC9-891F-937496172E73}" presName="space" presStyleCnt="0"/>
      <dgm:spPr/>
    </dgm:pt>
    <dgm:pt modelId="{5EB490DB-6F66-4E7D-9034-E2E6AF33D0B0}" type="pres">
      <dgm:prSet presAssocID="{D9875261-EE20-41FF-9600-3FA829D109F2}" presName="Name5" presStyleLbl="vennNode1" presStyleIdx="2" presStyleCnt="3">
        <dgm:presLayoutVars>
          <dgm:bulletEnabled val="1"/>
        </dgm:presLayoutVars>
      </dgm:prSet>
      <dgm:spPr/>
    </dgm:pt>
  </dgm:ptLst>
  <dgm:cxnLst>
    <dgm:cxn modelId="{558F342F-D556-485B-8A84-DFF205A3AF60}" type="presOf" srcId="{D9875261-EE20-41FF-9600-3FA829D109F2}" destId="{5EB490DB-6F66-4E7D-9034-E2E6AF33D0B0}" srcOrd="0" destOrd="0" presId="urn:microsoft.com/office/officeart/2005/8/layout/venn3"/>
    <dgm:cxn modelId="{1644816F-DC27-42ED-B562-463FAE780B0B}" type="presOf" srcId="{7197AA58-513A-41BC-A8D7-518B383FF4DC}" destId="{B779198F-F887-4D8A-BCC6-1F5DFBFDC49C}" srcOrd="0" destOrd="0" presId="urn:microsoft.com/office/officeart/2005/8/layout/venn3"/>
    <dgm:cxn modelId="{B7EC387C-6A39-4113-847F-38E703587924}" type="presOf" srcId="{D700A4E4-B07F-4702-AECE-2636D5461EFF}" destId="{7CCED095-499B-4D3F-A0A5-3D04D0AA4C6D}" srcOrd="0" destOrd="0" presId="urn:microsoft.com/office/officeart/2005/8/layout/venn3"/>
    <dgm:cxn modelId="{4F9A6A8D-E612-49E8-97A6-04C15ECF5C64}" srcId="{D700A4E4-B07F-4702-AECE-2636D5461EFF}" destId="{7197AA58-513A-41BC-A8D7-518B383FF4DC}" srcOrd="1" destOrd="0" parTransId="{51BBB182-0DBE-4706-9338-BA4E5A480AE1}" sibTransId="{37C26DC6-9D39-4DC9-891F-937496172E73}"/>
    <dgm:cxn modelId="{887C13BD-8588-4DC3-929B-802FC02462A8}" srcId="{D700A4E4-B07F-4702-AECE-2636D5461EFF}" destId="{D9875261-EE20-41FF-9600-3FA829D109F2}" srcOrd="2" destOrd="0" parTransId="{45016E7C-6EC0-4C8A-83CB-ECD8059FF514}" sibTransId="{20719121-9264-4569-AE13-8CB0871ACBF3}"/>
    <dgm:cxn modelId="{1B92DFBE-F250-485D-A423-E9E101FE5F67}" type="presOf" srcId="{1B9EDE99-C1AB-4335-8059-FDE722EE2F2C}" destId="{7B471D11-AE07-44B3-A537-DCFFF0351A94}" srcOrd="0" destOrd="0" presId="urn:microsoft.com/office/officeart/2005/8/layout/venn3"/>
    <dgm:cxn modelId="{40372BC7-441A-43C7-9BD3-1DEA48732EE9}" srcId="{D700A4E4-B07F-4702-AECE-2636D5461EFF}" destId="{1B9EDE99-C1AB-4335-8059-FDE722EE2F2C}" srcOrd="0" destOrd="0" parTransId="{79696981-9AB2-48A4-A289-C13E047EFA17}" sibTransId="{0BF9A26C-5815-4127-9523-883D9DA908E2}"/>
    <dgm:cxn modelId="{24351589-36FB-4532-B50E-041922FD5F1C}" type="presParOf" srcId="{7CCED095-499B-4D3F-A0A5-3D04D0AA4C6D}" destId="{7B471D11-AE07-44B3-A537-DCFFF0351A94}" srcOrd="0" destOrd="0" presId="urn:microsoft.com/office/officeart/2005/8/layout/venn3"/>
    <dgm:cxn modelId="{0BE7A3F5-D065-4B0D-B274-3580E958A404}" type="presParOf" srcId="{7CCED095-499B-4D3F-A0A5-3D04D0AA4C6D}" destId="{29FE2BC0-A0A3-487F-B1C1-CAC641CD6C00}" srcOrd="1" destOrd="0" presId="urn:microsoft.com/office/officeart/2005/8/layout/venn3"/>
    <dgm:cxn modelId="{138BFEC3-C7D9-4049-A091-7ADB06482CC7}" type="presParOf" srcId="{7CCED095-499B-4D3F-A0A5-3D04D0AA4C6D}" destId="{B779198F-F887-4D8A-BCC6-1F5DFBFDC49C}" srcOrd="2" destOrd="0" presId="urn:microsoft.com/office/officeart/2005/8/layout/venn3"/>
    <dgm:cxn modelId="{E8EA3B72-7AA1-40D0-85E2-1D03642D4277}" type="presParOf" srcId="{7CCED095-499B-4D3F-A0A5-3D04D0AA4C6D}" destId="{90A5BA7C-B318-44BF-AC3D-F5AA421523D1}" srcOrd="3" destOrd="0" presId="urn:microsoft.com/office/officeart/2005/8/layout/venn3"/>
    <dgm:cxn modelId="{4FE62C1D-DC0E-4579-B8B0-B224A74AC040}" type="presParOf" srcId="{7CCED095-499B-4D3F-A0A5-3D04D0AA4C6D}" destId="{5EB490DB-6F66-4E7D-9034-E2E6AF33D0B0}"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641537-D6B1-45A1-A4D1-D9987D7DBCD4}"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075E0E87-8FD0-4881-B3A6-B66B7734EA20}">
      <dgm:prSet phldrT="[Text]"/>
      <dgm:spPr/>
      <dgm:t>
        <a:bodyPr/>
        <a:lstStyle/>
        <a:p>
          <a:pPr algn="l"/>
          <a:r>
            <a:rPr lang="en-US" dirty="0">
              <a:latin typeface="Arial" panose="020B0604020202020204" pitchFamily="34" charset="0"/>
              <a:cs typeface="Arial" panose="020B0604020202020204" pitchFamily="34" charset="0"/>
            </a:rPr>
            <a:t>Recalibrate Operating Plan &amp; Complement</a:t>
          </a:r>
        </a:p>
      </dgm:t>
    </dgm:pt>
    <dgm:pt modelId="{6742EE0F-B261-4BB4-AB4E-17844A3665E9}" type="parTrans" cxnId="{37F514EF-5AA5-49CB-A8D1-BBFCE166548B}">
      <dgm:prSet/>
      <dgm:spPr/>
      <dgm:t>
        <a:bodyPr/>
        <a:lstStyle/>
        <a:p>
          <a:endParaRPr lang="en-US">
            <a:latin typeface="Arial" panose="020B0604020202020204" pitchFamily="34" charset="0"/>
            <a:cs typeface="Arial" panose="020B0604020202020204" pitchFamily="34" charset="0"/>
          </a:endParaRPr>
        </a:p>
      </dgm:t>
    </dgm:pt>
    <dgm:pt modelId="{27C649F1-D09B-48CF-B6CE-448170717386}" type="sibTrans" cxnId="{37F514EF-5AA5-49CB-A8D1-BBFCE166548B}">
      <dgm:prSet/>
      <dgm:spPr/>
      <dgm:t>
        <a:bodyPr/>
        <a:lstStyle/>
        <a:p>
          <a:endParaRPr lang="en-US">
            <a:latin typeface="Arial" panose="020B0604020202020204" pitchFamily="34" charset="0"/>
            <a:cs typeface="Arial" panose="020B0604020202020204" pitchFamily="34" charset="0"/>
          </a:endParaRPr>
        </a:p>
      </dgm:t>
    </dgm:pt>
    <dgm:pt modelId="{38CB248B-1B37-463D-9D21-A4238DC2721B}">
      <dgm:prSet phldrT="[Text]"/>
      <dgm:spPr/>
      <dgm:t>
        <a:bodyPr/>
        <a:lstStyle/>
        <a:p>
          <a:pPr algn="l"/>
          <a:r>
            <a:rPr lang="en-US" dirty="0">
              <a:latin typeface="Arial" panose="020B0604020202020204" pitchFamily="34" charset="0"/>
              <a:cs typeface="Arial" panose="020B0604020202020204" pitchFamily="34" charset="0"/>
            </a:rPr>
            <a:t>Achieve Operating  Precision</a:t>
          </a:r>
        </a:p>
      </dgm:t>
    </dgm:pt>
    <dgm:pt modelId="{B4D44DBD-E9EA-46F3-8EB5-F0472E6B7C72}" type="parTrans" cxnId="{19616903-25F2-4A0E-A9DA-8EDF723097AB}">
      <dgm:prSet/>
      <dgm:spPr/>
      <dgm:t>
        <a:bodyPr/>
        <a:lstStyle/>
        <a:p>
          <a:endParaRPr lang="en-US">
            <a:latin typeface="Arial" panose="020B0604020202020204" pitchFamily="34" charset="0"/>
            <a:cs typeface="Arial" panose="020B0604020202020204" pitchFamily="34" charset="0"/>
          </a:endParaRPr>
        </a:p>
      </dgm:t>
    </dgm:pt>
    <dgm:pt modelId="{9B1C8F85-2330-456E-965D-723AB4F954A5}" type="sibTrans" cxnId="{19616903-25F2-4A0E-A9DA-8EDF723097AB}">
      <dgm:prSet/>
      <dgm:spPr/>
      <dgm:t>
        <a:bodyPr/>
        <a:lstStyle/>
        <a:p>
          <a:endParaRPr lang="en-US">
            <a:latin typeface="Arial" panose="020B0604020202020204" pitchFamily="34" charset="0"/>
            <a:cs typeface="Arial" panose="020B0604020202020204" pitchFamily="34" charset="0"/>
          </a:endParaRPr>
        </a:p>
      </dgm:t>
    </dgm:pt>
    <dgm:pt modelId="{269DA38B-2199-433A-B0BB-EB617BD279B4}">
      <dgm:prSet phldrT="[Text]"/>
      <dgm:spPr/>
      <dgm:t>
        <a:bodyPr/>
        <a:lstStyle/>
        <a:p>
          <a:r>
            <a:rPr lang="en-US" dirty="0">
              <a:latin typeface="Arial" panose="020B0604020202020204" pitchFamily="34" charset="0"/>
              <a:cs typeface="Arial" panose="020B0604020202020204" pitchFamily="34" charset="0"/>
            </a:rPr>
            <a:t>Modernize Processing Network</a:t>
          </a:r>
        </a:p>
      </dgm:t>
    </dgm:pt>
    <dgm:pt modelId="{455E6756-5645-4935-981B-20E534F59040}" type="parTrans" cxnId="{5A20DCCB-395A-47CF-8F09-FEDE7AF237A1}">
      <dgm:prSet/>
      <dgm:spPr/>
      <dgm:t>
        <a:bodyPr/>
        <a:lstStyle/>
        <a:p>
          <a:endParaRPr lang="en-US">
            <a:latin typeface="Arial" panose="020B0604020202020204" pitchFamily="34" charset="0"/>
            <a:cs typeface="Arial" panose="020B0604020202020204" pitchFamily="34" charset="0"/>
          </a:endParaRPr>
        </a:p>
      </dgm:t>
    </dgm:pt>
    <dgm:pt modelId="{29CFE474-19D4-4342-8E60-08FA292474D3}" type="sibTrans" cxnId="{5A20DCCB-395A-47CF-8F09-FEDE7AF237A1}">
      <dgm:prSet/>
      <dgm:spPr/>
      <dgm:t>
        <a:bodyPr/>
        <a:lstStyle/>
        <a:p>
          <a:endParaRPr lang="en-US">
            <a:latin typeface="Arial" panose="020B0604020202020204" pitchFamily="34" charset="0"/>
            <a:cs typeface="Arial" panose="020B0604020202020204" pitchFamily="34" charset="0"/>
          </a:endParaRPr>
        </a:p>
      </dgm:t>
    </dgm:pt>
    <dgm:pt modelId="{D0D0C46A-E44C-4326-B365-5BD4254FA2F7}">
      <dgm:prSet phldrT="[Text]"/>
      <dgm:spPr/>
      <dgm:t>
        <a:bodyPr/>
        <a:lstStyle/>
        <a:p>
          <a:pPr algn="l"/>
          <a:r>
            <a:rPr lang="en-US" dirty="0">
              <a:latin typeface="Arial" panose="020B0604020202020204" pitchFamily="34" charset="0"/>
              <a:cs typeface="Arial" panose="020B0604020202020204" pitchFamily="34" charset="0"/>
            </a:rPr>
            <a:t>Build Engaged, Safe, Winning Culture</a:t>
          </a:r>
        </a:p>
      </dgm:t>
    </dgm:pt>
    <dgm:pt modelId="{1B00E849-E01C-48EC-9AF4-E9C3797F573F}" type="parTrans" cxnId="{9D9B9DC7-1739-45E9-9402-E7A1067F64A7}">
      <dgm:prSet/>
      <dgm:spPr/>
      <dgm:t>
        <a:bodyPr/>
        <a:lstStyle/>
        <a:p>
          <a:endParaRPr lang="en-US">
            <a:latin typeface="Arial" panose="020B0604020202020204" pitchFamily="34" charset="0"/>
            <a:cs typeface="Arial" panose="020B0604020202020204" pitchFamily="34" charset="0"/>
          </a:endParaRPr>
        </a:p>
      </dgm:t>
    </dgm:pt>
    <dgm:pt modelId="{19F6F6DD-FE0F-4FD0-9BCC-91268E383478}" type="sibTrans" cxnId="{9D9B9DC7-1739-45E9-9402-E7A1067F64A7}">
      <dgm:prSet/>
      <dgm:spPr/>
      <dgm:t>
        <a:bodyPr/>
        <a:lstStyle/>
        <a:p>
          <a:endParaRPr lang="en-US">
            <a:latin typeface="Arial" panose="020B0604020202020204" pitchFamily="34" charset="0"/>
            <a:cs typeface="Arial" panose="020B0604020202020204" pitchFamily="34" charset="0"/>
          </a:endParaRPr>
        </a:p>
      </dgm:t>
    </dgm:pt>
    <dgm:pt modelId="{26744BA6-4A44-4C6E-8455-814024126D76}">
      <dgm:prSet phldrT="[Text]"/>
      <dgm:spPr/>
      <dgm:t>
        <a:bodyPr/>
        <a:lstStyle/>
        <a:p>
          <a:pPr algn="l"/>
          <a:r>
            <a:rPr lang="en-US" dirty="0">
              <a:latin typeface="Arial" panose="020B0604020202020204" pitchFamily="34" charset="0"/>
              <a:cs typeface="Arial" panose="020B0604020202020204" pitchFamily="34" charset="0"/>
            </a:rPr>
            <a:t>Simplify &amp; Streamline Processing</a:t>
          </a:r>
        </a:p>
      </dgm:t>
    </dgm:pt>
    <dgm:pt modelId="{2CD8CD2C-228E-4AE9-98EE-51E261C54C0E}" type="parTrans" cxnId="{A065F810-9EB2-45C8-94B0-D262D3FEC3CF}">
      <dgm:prSet/>
      <dgm:spPr/>
      <dgm:t>
        <a:bodyPr/>
        <a:lstStyle/>
        <a:p>
          <a:endParaRPr lang="en-US">
            <a:latin typeface="Arial" panose="020B0604020202020204" pitchFamily="34" charset="0"/>
            <a:cs typeface="Arial" panose="020B0604020202020204" pitchFamily="34" charset="0"/>
          </a:endParaRPr>
        </a:p>
      </dgm:t>
    </dgm:pt>
    <dgm:pt modelId="{3537B25E-C1FF-4657-A581-214CCF02255C}" type="sibTrans" cxnId="{A065F810-9EB2-45C8-94B0-D262D3FEC3CF}">
      <dgm:prSet/>
      <dgm:spPr/>
      <dgm:t>
        <a:bodyPr/>
        <a:lstStyle/>
        <a:p>
          <a:endParaRPr lang="en-US">
            <a:latin typeface="Arial" panose="020B0604020202020204" pitchFamily="34" charset="0"/>
            <a:cs typeface="Arial" panose="020B0604020202020204" pitchFamily="34" charset="0"/>
          </a:endParaRPr>
        </a:p>
      </dgm:t>
    </dgm:pt>
    <dgm:pt modelId="{17764DD0-ECC8-46BF-8659-13ED811EDED9}">
      <dgm:prSet phldrT="[Text]"/>
      <dgm:spPr/>
      <dgm:t>
        <a:bodyPr/>
        <a:lstStyle/>
        <a:p>
          <a:pPr algn="l"/>
          <a:r>
            <a:rPr lang="en-US" dirty="0">
              <a:latin typeface="Arial" panose="020B0604020202020204" pitchFamily="34" charset="0"/>
              <a:cs typeface="Arial" panose="020B0604020202020204" pitchFamily="34" charset="0"/>
            </a:rPr>
            <a:t>Drive  Performance Excellence</a:t>
          </a:r>
        </a:p>
      </dgm:t>
    </dgm:pt>
    <dgm:pt modelId="{C5129355-F691-4681-93E2-7B9DCEF2CB8F}" type="parTrans" cxnId="{1F64F9A8-23D8-4CCA-BF87-75962EBD00F1}">
      <dgm:prSet/>
      <dgm:spPr/>
      <dgm:t>
        <a:bodyPr/>
        <a:lstStyle/>
        <a:p>
          <a:endParaRPr lang="en-US"/>
        </a:p>
      </dgm:t>
    </dgm:pt>
    <dgm:pt modelId="{9E95F0DC-19CA-40CA-A308-16E5607673EC}" type="sibTrans" cxnId="{1F64F9A8-23D8-4CCA-BF87-75962EBD00F1}">
      <dgm:prSet/>
      <dgm:spPr/>
      <dgm:t>
        <a:bodyPr/>
        <a:lstStyle/>
        <a:p>
          <a:endParaRPr lang="en-US"/>
        </a:p>
      </dgm:t>
    </dgm:pt>
    <dgm:pt modelId="{610EC0E1-65A4-4B22-8C53-12176BE6C422}" type="pres">
      <dgm:prSet presAssocID="{80641537-D6B1-45A1-A4D1-D9987D7DBCD4}" presName="rootnode" presStyleCnt="0">
        <dgm:presLayoutVars>
          <dgm:chMax/>
          <dgm:chPref/>
          <dgm:dir/>
          <dgm:animLvl val="lvl"/>
        </dgm:presLayoutVars>
      </dgm:prSet>
      <dgm:spPr/>
    </dgm:pt>
    <dgm:pt modelId="{5785733B-9224-460B-8F0E-D1FA0E029C07}" type="pres">
      <dgm:prSet presAssocID="{075E0E87-8FD0-4881-B3A6-B66B7734EA20}" presName="composite" presStyleCnt="0"/>
      <dgm:spPr/>
    </dgm:pt>
    <dgm:pt modelId="{0D919253-86CF-4B69-B6CC-4FE982931916}" type="pres">
      <dgm:prSet presAssocID="{075E0E87-8FD0-4881-B3A6-B66B7734EA20}" presName="LShape" presStyleLbl="alignNode1" presStyleIdx="0" presStyleCnt="11"/>
      <dgm:spPr/>
    </dgm:pt>
    <dgm:pt modelId="{AE641FD2-2B15-48DB-B1FD-C3E6589B37E3}" type="pres">
      <dgm:prSet presAssocID="{075E0E87-8FD0-4881-B3A6-B66B7734EA20}" presName="ParentText" presStyleLbl="revTx" presStyleIdx="0" presStyleCnt="6" custLinFactNeighborX="-11801" custLinFactNeighborY="-93140">
        <dgm:presLayoutVars>
          <dgm:chMax val="0"/>
          <dgm:chPref val="0"/>
          <dgm:bulletEnabled val="1"/>
        </dgm:presLayoutVars>
      </dgm:prSet>
      <dgm:spPr/>
    </dgm:pt>
    <dgm:pt modelId="{C52AB8A1-A69E-49C7-8BC9-BAA5E6CB8CFB}" type="pres">
      <dgm:prSet presAssocID="{075E0E87-8FD0-4881-B3A6-B66B7734EA20}" presName="Triangle" presStyleLbl="alignNode1" presStyleIdx="1" presStyleCnt="11"/>
      <dgm:spPr/>
    </dgm:pt>
    <dgm:pt modelId="{7967170C-BC33-480C-8E3C-6BC93F0A23D1}" type="pres">
      <dgm:prSet presAssocID="{27C649F1-D09B-48CF-B6CE-448170717386}" presName="sibTrans" presStyleCnt="0"/>
      <dgm:spPr/>
    </dgm:pt>
    <dgm:pt modelId="{1CF5EC77-011D-46EB-BC8D-53649A7DEE53}" type="pres">
      <dgm:prSet presAssocID="{27C649F1-D09B-48CF-B6CE-448170717386}" presName="space" presStyleCnt="0"/>
      <dgm:spPr/>
    </dgm:pt>
    <dgm:pt modelId="{0ADA62CC-283C-476F-9B8B-628D287782EC}" type="pres">
      <dgm:prSet presAssocID="{38CB248B-1B37-463D-9D21-A4238DC2721B}" presName="composite" presStyleCnt="0"/>
      <dgm:spPr/>
    </dgm:pt>
    <dgm:pt modelId="{16D64A92-4AA4-420F-9DC5-B95727F0140C}" type="pres">
      <dgm:prSet presAssocID="{38CB248B-1B37-463D-9D21-A4238DC2721B}" presName="LShape" presStyleLbl="alignNode1" presStyleIdx="2" presStyleCnt="11"/>
      <dgm:spPr/>
    </dgm:pt>
    <dgm:pt modelId="{CBD9E0AB-A6FD-4631-BB82-457B04D2F9CB}" type="pres">
      <dgm:prSet presAssocID="{38CB248B-1B37-463D-9D21-A4238DC2721B}" presName="ParentText" presStyleLbl="revTx" presStyleIdx="1" presStyleCnt="6" custScaleX="95174" custLinFactNeighborX="-8585" custLinFactNeighborY="-74902">
        <dgm:presLayoutVars>
          <dgm:chMax val="0"/>
          <dgm:chPref val="0"/>
          <dgm:bulletEnabled val="1"/>
        </dgm:presLayoutVars>
      </dgm:prSet>
      <dgm:spPr/>
    </dgm:pt>
    <dgm:pt modelId="{AA10F1E0-C9E9-4C8A-AE7B-93A61D9440C1}" type="pres">
      <dgm:prSet presAssocID="{38CB248B-1B37-463D-9D21-A4238DC2721B}" presName="Triangle" presStyleLbl="alignNode1" presStyleIdx="3" presStyleCnt="11"/>
      <dgm:spPr/>
    </dgm:pt>
    <dgm:pt modelId="{08555429-BCA4-47C8-BD29-F8D4010AC2AA}" type="pres">
      <dgm:prSet presAssocID="{9B1C8F85-2330-456E-965D-723AB4F954A5}" presName="sibTrans" presStyleCnt="0"/>
      <dgm:spPr/>
    </dgm:pt>
    <dgm:pt modelId="{6577F8AD-AC80-43BC-AA75-78720300459D}" type="pres">
      <dgm:prSet presAssocID="{9B1C8F85-2330-456E-965D-723AB4F954A5}" presName="space" presStyleCnt="0"/>
      <dgm:spPr/>
    </dgm:pt>
    <dgm:pt modelId="{9A6A1106-39C9-4AAA-A899-DCBA37A603AA}" type="pres">
      <dgm:prSet presAssocID="{D0D0C46A-E44C-4326-B365-5BD4254FA2F7}" presName="composite" presStyleCnt="0"/>
      <dgm:spPr/>
    </dgm:pt>
    <dgm:pt modelId="{782D0204-79C2-41AE-888B-9AB1A4F2C51D}" type="pres">
      <dgm:prSet presAssocID="{D0D0C46A-E44C-4326-B365-5BD4254FA2F7}" presName="LShape" presStyleLbl="alignNode1" presStyleIdx="4" presStyleCnt="11"/>
      <dgm:spPr/>
    </dgm:pt>
    <dgm:pt modelId="{58A8B656-4529-42ED-AC8F-D681B4B99356}" type="pres">
      <dgm:prSet presAssocID="{D0D0C46A-E44C-4326-B365-5BD4254FA2F7}" presName="ParentText" presStyleLbl="revTx" presStyleIdx="2" presStyleCnt="6" custScaleX="121360" custLinFactNeighborX="-4964" custLinFactNeighborY="-74662">
        <dgm:presLayoutVars>
          <dgm:chMax val="0"/>
          <dgm:chPref val="0"/>
          <dgm:bulletEnabled val="1"/>
        </dgm:presLayoutVars>
      </dgm:prSet>
      <dgm:spPr/>
    </dgm:pt>
    <dgm:pt modelId="{448AD184-4274-4CDA-8E5C-EBF895A902F0}" type="pres">
      <dgm:prSet presAssocID="{D0D0C46A-E44C-4326-B365-5BD4254FA2F7}" presName="Triangle" presStyleLbl="alignNode1" presStyleIdx="5" presStyleCnt="11"/>
      <dgm:spPr/>
    </dgm:pt>
    <dgm:pt modelId="{9BB251DF-C9FC-4BAB-983A-8CEB15D7BBC7}" type="pres">
      <dgm:prSet presAssocID="{19F6F6DD-FE0F-4FD0-9BCC-91268E383478}" presName="sibTrans" presStyleCnt="0"/>
      <dgm:spPr/>
    </dgm:pt>
    <dgm:pt modelId="{509F9C42-269E-4195-8CA9-CA1FD95DC34A}" type="pres">
      <dgm:prSet presAssocID="{19F6F6DD-FE0F-4FD0-9BCC-91268E383478}" presName="space" presStyleCnt="0"/>
      <dgm:spPr/>
    </dgm:pt>
    <dgm:pt modelId="{72EE12FA-325B-49AF-B21B-278715D64A18}" type="pres">
      <dgm:prSet presAssocID="{17764DD0-ECC8-46BF-8659-13ED811EDED9}" presName="composite" presStyleCnt="0"/>
      <dgm:spPr/>
    </dgm:pt>
    <dgm:pt modelId="{4DAE9019-6687-4612-9A7D-95D51B6E3433}" type="pres">
      <dgm:prSet presAssocID="{17764DD0-ECC8-46BF-8659-13ED811EDED9}" presName="LShape" presStyleLbl="alignNode1" presStyleIdx="6" presStyleCnt="11"/>
      <dgm:spPr/>
    </dgm:pt>
    <dgm:pt modelId="{5570D8A9-CB98-4650-813D-AEBE36DA31F3}" type="pres">
      <dgm:prSet presAssocID="{17764DD0-ECC8-46BF-8659-13ED811EDED9}" presName="ParentText" presStyleLbl="revTx" presStyleIdx="3" presStyleCnt="6" custLinFactNeighborX="-8367" custLinFactNeighborY="-76546">
        <dgm:presLayoutVars>
          <dgm:chMax val="0"/>
          <dgm:chPref val="0"/>
          <dgm:bulletEnabled val="1"/>
        </dgm:presLayoutVars>
      </dgm:prSet>
      <dgm:spPr/>
    </dgm:pt>
    <dgm:pt modelId="{8EC3DD0E-1889-4E1E-A3DF-2AF364835D4C}" type="pres">
      <dgm:prSet presAssocID="{17764DD0-ECC8-46BF-8659-13ED811EDED9}" presName="Triangle" presStyleLbl="alignNode1" presStyleIdx="7" presStyleCnt="11"/>
      <dgm:spPr/>
    </dgm:pt>
    <dgm:pt modelId="{4B1351AD-55CF-4308-ADFA-54F4156F876B}" type="pres">
      <dgm:prSet presAssocID="{9E95F0DC-19CA-40CA-A308-16E5607673EC}" presName="sibTrans" presStyleCnt="0"/>
      <dgm:spPr/>
    </dgm:pt>
    <dgm:pt modelId="{55B86BB9-96D8-4589-92DC-2338013F4E37}" type="pres">
      <dgm:prSet presAssocID="{9E95F0DC-19CA-40CA-A308-16E5607673EC}" presName="space" presStyleCnt="0"/>
      <dgm:spPr/>
    </dgm:pt>
    <dgm:pt modelId="{F37978AC-34AC-4924-BB33-53B871EEC351}" type="pres">
      <dgm:prSet presAssocID="{26744BA6-4A44-4C6E-8455-814024126D76}" presName="composite" presStyleCnt="0"/>
      <dgm:spPr/>
    </dgm:pt>
    <dgm:pt modelId="{961E5F46-97EF-4466-A76D-9471B503E651}" type="pres">
      <dgm:prSet presAssocID="{26744BA6-4A44-4C6E-8455-814024126D76}" presName="LShape" presStyleLbl="alignNode1" presStyleIdx="8" presStyleCnt="11"/>
      <dgm:spPr/>
    </dgm:pt>
    <dgm:pt modelId="{B61ED643-5273-4478-817D-02B4C3CD7296}" type="pres">
      <dgm:prSet presAssocID="{26744BA6-4A44-4C6E-8455-814024126D76}" presName="ParentText" presStyleLbl="revTx" presStyleIdx="4" presStyleCnt="6" custLinFactNeighborX="-7086" custLinFactNeighborY="-80677">
        <dgm:presLayoutVars>
          <dgm:chMax val="0"/>
          <dgm:chPref val="0"/>
          <dgm:bulletEnabled val="1"/>
        </dgm:presLayoutVars>
      </dgm:prSet>
      <dgm:spPr/>
    </dgm:pt>
    <dgm:pt modelId="{837F27EF-27BB-428D-91E6-3A4F938DC472}" type="pres">
      <dgm:prSet presAssocID="{26744BA6-4A44-4C6E-8455-814024126D76}" presName="Triangle" presStyleLbl="alignNode1" presStyleIdx="9" presStyleCnt="11"/>
      <dgm:spPr/>
    </dgm:pt>
    <dgm:pt modelId="{3F77EA94-79FC-4E90-9C6C-261967CB4357}" type="pres">
      <dgm:prSet presAssocID="{3537B25E-C1FF-4657-A581-214CCF02255C}" presName="sibTrans" presStyleCnt="0"/>
      <dgm:spPr/>
    </dgm:pt>
    <dgm:pt modelId="{610A469F-CC72-4B3D-A073-AEDF75042BFD}" type="pres">
      <dgm:prSet presAssocID="{3537B25E-C1FF-4657-A581-214CCF02255C}" presName="space" presStyleCnt="0"/>
      <dgm:spPr/>
    </dgm:pt>
    <dgm:pt modelId="{0F94E209-5B52-4E85-A2B5-E3D9A6A922E6}" type="pres">
      <dgm:prSet presAssocID="{269DA38B-2199-433A-B0BB-EB617BD279B4}" presName="composite" presStyleCnt="0"/>
      <dgm:spPr/>
    </dgm:pt>
    <dgm:pt modelId="{D3B1E657-343F-46F3-8556-6BFDE355BDA8}" type="pres">
      <dgm:prSet presAssocID="{269DA38B-2199-433A-B0BB-EB617BD279B4}" presName="LShape" presStyleLbl="alignNode1" presStyleIdx="10" presStyleCnt="11"/>
      <dgm:spPr/>
    </dgm:pt>
    <dgm:pt modelId="{934E0B4C-F5CF-46E4-8CFB-4FB283BFD0F1}" type="pres">
      <dgm:prSet presAssocID="{269DA38B-2199-433A-B0BB-EB617BD279B4}" presName="ParentText" presStyleLbl="revTx" presStyleIdx="5" presStyleCnt="6" custLinFactNeighborX="-6759" custLinFactNeighborY="-75826">
        <dgm:presLayoutVars>
          <dgm:chMax val="0"/>
          <dgm:chPref val="0"/>
          <dgm:bulletEnabled val="1"/>
        </dgm:presLayoutVars>
      </dgm:prSet>
      <dgm:spPr/>
    </dgm:pt>
  </dgm:ptLst>
  <dgm:cxnLst>
    <dgm:cxn modelId="{19616903-25F2-4A0E-A9DA-8EDF723097AB}" srcId="{80641537-D6B1-45A1-A4D1-D9987D7DBCD4}" destId="{38CB248B-1B37-463D-9D21-A4238DC2721B}" srcOrd="1" destOrd="0" parTransId="{B4D44DBD-E9EA-46F3-8EB5-F0472E6B7C72}" sibTransId="{9B1C8F85-2330-456E-965D-723AB4F954A5}"/>
    <dgm:cxn modelId="{A065F810-9EB2-45C8-94B0-D262D3FEC3CF}" srcId="{80641537-D6B1-45A1-A4D1-D9987D7DBCD4}" destId="{26744BA6-4A44-4C6E-8455-814024126D76}" srcOrd="4" destOrd="0" parTransId="{2CD8CD2C-228E-4AE9-98EE-51E261C54C0E}" sibTransId="{3537B25E-C1FF-4657-A581-214CCF02255C}"/>
    <dgm:cxn modelId="{CD10EC2F-D351-435B-9BE8-CFD9870633B4}" type="presOf" srcId="{17764DD0-ECC8-46BF-8659-13ED811EDED9}" destId="{5570D8A9-CB98-4650-813D-AEBE36DA31F3}" srcOrd="0" destOrd="0" presId="urn:microsoft.com/office/officeart/2009/3/layout/StepUpProcess"/>
    <dgm:cxn modelId="{37FF7C6A-8B0A-4FDD-902B-48E23E239089}" type="presOf" srcId="{38CB248B-1B37-463D-9D21-A4238DC2721B}" destId="{CBD9E0AB-A6FD-4631-BB82-457B04D2F9CB}" srcOrd="0" destOrd="0" presId="urn:microsoft.com/office/officeart/2009/3/layout/StepUpProcess"/>
    <dgm:cxn modelId="{79951E7D-7CE0-4EF1-B921-5C115B85D793}" type="presOf" srcId="{80641537-D6B1-45A1-A4D1-D9987D7DBCD4}" destId="{610EC0E1-65A4-4B22-8C53-12176BE6C422}" srcOrd="0" destOrd="0" presId="urn:microsoft.com/office/officeart/2009/3/layout/StepUpProcess"/>
    <dgm:cxn modelId="{0270837D-786F-4DAF-9B0F-56FF30102CD2}" type="presOf" srcId="{269DA38B-2199-433A-B0BB-EB617BD279B4}" destId="{934E0B4C-F5CF-46E4-8CFB-4FB283BFD0F1}" srcOrd="0" destOrd="0" presId="urn:microsoft.com/office/officeart/2009/3/layout/StepUpProcess"/>
    <dgm:cxn modelId="{1F64F9A8-23D8-4CCA-BF87-75962EBD00F1}" srcId="{80641537-D6B1-45A1-A4D1-D9987D7DBCD4}" destId="{17764DD0-ECC8-46BF-8659-13ED811EDED9}" srcOrd="3" destOrd="0" parTransId="{C5129355-F691-4681-93E2-7B9DCEF2CB8F}" sibTransId="{9E95F0DC-19CA-40CA-A308-16E5607673EC}"/>
    <dgm:cxn modelId="{EA3377B1-0F78-4B38-8EFE-0FB44045E1C9}" type="presOf" srcId="{075E0E87-8FD0-4881-B3A6-B66B7734EA20}" destId="{AE641FD2-2B15-48DB-B1FD-C3E6589B37E3}" srcOrd="0" destOrd="0" presId="urn:microsoft.com/office/officeart/2009/3/layout/StepUpProcess"/>
    <dgm:cxn modelId="{039FC4BE-F890-4262-868F-77C7CCA7B493}" type="presOf" srcId="{D0D0C46A-E44C-4326-B365-5BD4254FA2F7}" destId="{58A8B656-4529-42ED-AC8F-D681B4B99356}" srcOrd="0" destOrd="0" presId="urn:microsoft.com/office/officeart/2009/3/layout/StepUpProcess"/>
    <dgm:cxn modelId="{9D9B9DC7-1739-45E9-9402-E7A1067F64A7}" srcId="{80641537-D6B1-45A1-A4D1-D9987D7DBCD4}" destId="{D0D0C46A-E44C-4326-B365-5BD4254FA2F7}" srcOrd="2" destOrd="0" parTransId="{1B00E849-E01C-48EC-9AF4-E9C3797F573F}" sibTransId="{19F6F6DD-FE0F-4FD0-9BCC-91268E383478}"/>
    <dgm:cxn modelId="{5E31D2C7-2794-46E5-A649-820049CA2E11}" type="presOf" srcId="{26744BA6-4A44-4C6E-8455-814024126D76}" destId="{B61ED643-5273-4478-817D-02B4C3CD7296}" srcOrd="0" destOrd="0" presId="urn:microsoft.com/office/officeart/2009/3/layout/StepUpProcess"/>
    <dgm:cxn modelId="{5A20DCCB-395A-47CF-8F09-FEDE7AF237A1}" srcId="{80641537-D6B1-45A1-A4D1-D9987D7DBCD4}" destId="{269DA38B-2199-433A-B0BB-EB617BD279B4}" srcOrd="5" destOrd="0" parTransId="{455E6756-5645-4935-981B-20E534F59040}" sibTransId="{29CFE474-19D4-4342-8E60-08FA292474D3}"/>
    <dgm:cxn modelId="{37F514EF-5AA5-49CB-A8D1-BBFCE166548B}" srcId="{80641537-D6B1-45A1-A4D1-D9987D7DBCD4}" destId="{075E0E87-8FD0-4881-B3A6-B66B7734EA20}" srcOrd="0" destOrd="0" parTransId="{6742EE0F-B261-4BB4-AB4E-17844A3665E9}" sibTransId="{27C649F1-D09B-48CF-B6CE-448170717386}"/>
    <dgm:cxn modelId="{8B7F740A-C5BF-4659-BAD8-3D81FF61DD51}" type="presParOf" srcId="{610EC0E1-65A4-4B22-8C53-12176BE6C422}" destId="{5785733B-9224-460B-8F0E-D1FA0E029C07}" srcOrd="0" destOrd="0" presId="urn:microsoft.com/office/officeart/2009/3/layout/StepUpProcess"/>
    <dgm:cxn modelId="{95134FAC-ADFB-4953-91F4-0D1E600F5B29}" type="presParOf" srcId="{5785733B-9224-460B-8F0E-D1FA0E029C07}" destId="{0D919253-86CF-4B69-B6CC-4FE982931916}" srcOrd="0" destOrd="0" presId="urn:microsoft.com/office/officeart/2009/3/layout/StepUpProcess"/>
    <dgm:cxn modelId="{A50C6BBA-B93C-4C6B-B35C-8F569C1A06B5}" type="presParOf" srcId="{5785733B-9224-460B-8F0E-D1FA0E029C07}" destId="{AE641FD2-2B15-48DB-B1FD-C3E6589B37E3}" srcOrd="1" destOrd="0" presId="urn:microsoft.com/office/officeart/2009/3/layout/StepUpProcess"/>
    <dgm:cxn modelId="{225845E8-9B5D-45AF-9658-B9AD709E029E}" type="presParOf" srcId="{5785733B-9224-460B-8F0E-D1FA0E029C07}" destId="{C52AB8A1-A69E-49C7-8BC9-BAA5E6CB8CFB}" srcOrd="2" destOrd="0" presId="urn:microsoft.com/office/officeart/2009/3/layout/StepUpProcess"/>
    <dgm:cxn modelId="{ACF3AAA3-57E4-42EA-94B3-91458FACDC29}" type="presParOf" srcId="{610EC0E1-65A4-4B22-8C53-12176BE6C422}" destId="{7967170C-BC33-480C-8E3C-6BC93F0A23D1}" srcOrd="1" destOrd="0" presId="urn:microsoft.com/office/officeart/2009/3/layout/StepUpProcess"/>
    <dgm:cxn modelId="{945E8771-0AEE-45CD-B462-2D0F303FAA21}" type="presParOf" srcId="{7967170C-BC33-480C-8E3C-6BC93F0A23D1}" destId="{1CF5EC77-011D-46EB-BC8D-53649A7DEE53}" srcOrd="0" destOrd="0" presId="urn:microsoft.com/office/officeart/2009/3/layout/StepUpProcess"/>
    <dgm:cxn modelId="{5F289A62-C03D-448B-A79B-7AF1D13C9368}" type="presParOf" srcId="{610EC0E1-65A4-4B22-8C53-12176BE6C422}" destId="{0ADA62CC-283C-476F-9B8B-628D287782EC}" srcOrd="2" destOrd="0" presId="urn:microsoft.com/office/officeart/2009/3/layout/StepUpProcess"/>
    <dgm:cxn modelId="{FC7BFB0C-3155-4BF3-BCA3-2CFAAA9B4181}" type="presParOf" srcId="{0ADA62CC-283C-476F-9B8B-628D287782EC}" destId="{16D64A92-4AA4-420F-9DC5-B95727F0140C}" srcOrd="0" destOrd="0" presId="urn:microsoft.com/office/officeart/2009/3/layout/StepUpProcess"/>
    <dgm:cxn modelId="{ED464C65-AF8D-40E7-BD8E-184C3968E662}" type="presParOf" srcId="{0ADA62CC-283C-476F-9B8B-628D287782EC}" destId="{CBD9E0AB-A6FD-4631-BB82-457B04D2F9CB}" srcOrd="1" destOrd="0" presId="urn:microsoft.com/office/officeart/2009/3/layout/StepUpProcess"/>
    <dgm:cxn modelId="{86FD0AFB-17C7-4FC6-8382-CF61E64CB1D0}" type="presParOf" srcId="{0ADA62CC-283C-476F-9B8B-628D287782EC}" destId="{AA10F1E0-C9E9-4C8A-AE7B-93A61D9440C1}" srcOrd="2" destOrd="0" presId="urn:microsoft.com/office/officeart/2009/3/layout/StepUpProcess"/>
    <dgm:cxn modelId="{4B9C4DD3-8BA1-4A76-A480-A50877249460}" type="presParOf" srcId="{610EC0E1-65A4-4B22-8C53-12176BE6C422}" destId="{08555429-BCA4-47C8-BD29-F8D4010AC2AA}" srcOrd="3" destOrd="0" presId="urn:microsoft.com/office/officeart/2009/3/layout/StepUpProcess"/>
    <dgm:cxn modelId="{9EBB671D-5EF2-49B1-9032-C0CAB8A43D8C}" type="presParOf" srcId="{08555429-BCA4-47C8-BD29-F8D4010AC2AA}" destId="{6577F8AD-AC80-43BC-AA75-78720300459D}" srcOrd="0" destOrd="0" presId="urn:microsoft.com/office/officeart/2009/3/layout/StepUpProcess"/>
    <dgm:cxn modelId="{4C9033CA-D6EF-499C-8B2D-DCDBC89E023B}" type="presParOf" srcId="{610EC0E1-65A4-4B22-8C53-12176BE6C422}" destId="{9A6A1106-39C9-4AAA-A899-DCBA37A603AA}" srcOrd="4" destOrd="0" presId="urn:microsoft.com/office/officeart/2009/3/layout/StepUpProcess"/>
    <dgm:cxn modelId="{49E7B330-A09B-4DE1-8478-76D5B25B65D3}" type="presParOf" srcId="{9A6A1106-39C9-4AAA-A899-DCBA37A603AA}" destId="{782D0204-79C2-41AE-888B-9AB1A4F2C51D}" srcOrd="0" destOrd="0" presId="urn:microsoft.com/office/officeart/2009/3/layout/StepUpProcess"/>
    <dgm:cxn modelId="{7C74296F-BFC2-4ABB-BCDD-BF1070A52D1F}" type="presParOf" srcId="{9A6A1106-39C9-4AAA-A899-DCBA37A603AA}" destId="{58A8B656-4529-42ED-AC8F-D681B4B99356}" srcOrd="1" destOrd="0" presId="urn:microsoft.com/office/officeart/2009/3/layout/StepUpProcess"/>
    <dgm:cxn modelId="{8CA40D6E-A871-4FE4-9C2B-5AEED52AA859}" type="presParOf" srcId="{9A6A1106-39C9-4AAA-A899-DCBA37A603AA}" destId="{448AD184-4274-4CDA-8E5C-EBF895A902F0}" srcOrd="2" destOrd="0" presId="urn:microsoft.com/office/officeart/2009/3/layout/StepUpProcess"/>
    <dgm:cxn modelId="{7C371CD3-AD2A-4F71-BE9D-3722D3FEB078}" type="presParOf" srcId="{610EC0E1-65A4-4B22-8C53-12176BE6C422}" destId="{9BB251DF-C9FC-4BAB-983A-8CEB15D7BBC7}" srcOrd="5" destOrd="0" presId="urn:microsoft.com/office/officeart/2009/3/layout/StepUpProcess"/>
    <dgm:cxn modelId="{C9014E96-3580-4553-A3A0-936AF36D85F7}" type="presParOf" srcId="{9BB251DF-C9FC-4BAB-983A-8CEB15D7BBC7}" destId="{509F9C42-269E-4195-8CA9-CA1FD95DC34A}" srcOrd="0" destOrd="0" presId="urn:microsoft.com/office/officeart/2009/3/layout/StepUpProcess"/>
    <dgm:cxn modelId="{7DC89EC6-D177-4C00-A830-C2B24F7466D6}" type="presParOf" srcId="{610EC0E1-65A4-4B22-8C53-12176BE6C422}" destId="{72EE12FA-325B-49AF-B21B-278715D64A18}" srcOrd="6" destOrd="0" presId="urn:microsoft.com/office/officeart/2009/3/layout/StepUpProcess"/>
    <dgm:cxn modelId="{C00B5485-5CBE-40BC-A966-476F5A18A005}" type="presParOf" srcId="{72EE12FA-325B-49AF-B21B-278715D64A18}" destId="{4DAE9019-6687-4612-9A7D-95D51B6E3433}" srcOrd="0" destOrd="0" presId="urn:microsoft.com/office/officeart/2009/3/layout/StepUpProcess"/>
    <dgm:cxn modelId="{C7BC4AF6-6E1A-45B3-ACB6-03CDC0E2D8D6}" type="presParOf" srcId="{72EE12FA-325B-49AF-B21B-278715D64A18}" destId="{5570D8A9-CB98-4650-813D-AEBE36DA31F3}" srcOrd="1" destOrd="0" presId="urn:microsoft.com/office/officeart/2009/3/layout/StepUpProcess"/>
    <dgm:cxn modelId="{A2A8FBB5-53F0-4035-9546-B7D744B97736}" type="presParOf" srcId="{72EE12FA-325B-49AF-B21B-278715D64A18}" destId="{8EC3DD0E-1889-4E1E-A3DF-2AF364835D4C}" srcOrd="2" destOrd="0" presId="urn:microsoft.com/office/officeart/2009/3/layout/StepUpProcess"/>
    <dgm:cxn modelId="{9B221F9C-E048-4291-838F-1781675894D0}" type="presParOf" srcId="{610EC0E1-65A4-4B22-8C53-12176BE6C422}" destId="{4B1351AD-55CF-4308-ADFA-54F4156F876B}" srcOrd="7" destOrd="0" presId="urn:microsoft.com/office/officeart/2009/3/layout/StepUpProcess"/>
    <dgm:cxn modelId="{D90114A4-B9BF-4E9C-ACD9-DF17D8F23EC7}" type="presParOf" srcId="{4B1351AD-55CF-4308-ADFA-54F4156F876B}" destId="{55B86BB9-96D8-4589-92DC-2338013F4E37}" srcOrd="0" destOrd="0" presId="urn:microsoft.com/office/officeart/2009/3/layout/StepUpProcess"/>
    <dgm:cxn modelId="{9BC0BA36-5DAB-47AA-9A79-02BCA00AF645}" type="presParOf" srcId="{610EC0E1-65A4-4B22-8C53-12176BE6C422}" destId="{F37978AC-34AC-4924-BB33-53B871EEC351}" srcOrd="8" destOrd="0" presId="urn:microsoft.com/office/officeart/2009/3/layout/StepUpProcess"/>
    <dgm:cxn modelId="{B053101C-1085-4AC6-AE94-DCFA510B8CF7}" type="presParOf" srcId="{F37978AC-34AC-4924-BB33-53B871EEC351}" destId="{961E5F46-97EF-4466-A76D-9471B503E651}" srcOrd="0" destOrd="0" presId="urn:microsoft.com/office/officeart/2009/3/layout/StepUpProcess"/>
    <dgm:cxn modelId="{A4D9FC9B-75C9-4D43-B92A-4199B69711A4}" type="presParOf" srcId="{F37978AC-34AC-4924-BB33-53B871EEC351}" destId="{B61ED643-5273-4478-817D-02B4C3CD7296}" srcOrd="1" destOrd="0" presId="urn:microsoft.com/office/officeart/2009/3/layout/StepUpProcess"/>
    <dgm:cxn modelId="{DFE983DE-6505-48CA-8233-FB48E6877682}" type="presParOf" srcId="{F37978AC-34AC-4924-BB33-53B871EEC351}" destId="{837F27EF-27BB-428D-91E6-3A4F938DC472}" srcOrd="2" destOrd="0" presId="urn:microsoft.com/office/officeart/2009/3/layout/StepUpProcess"/>
    <dgm:cxn modelId="{C93AD1EB-4356-4A60-A768-91E2ABDFBA38}" type="presParOf" srcId="{610EC0E1-65A4-4B22-8C53-12176BE6C422}" destId="{3F77EA94-79FC-4E90-9C6C-261967CB4357}" srcOrd="9" destOrd="0" presId="urn:microsoft.com/office/officeart/2009/3/layout/StepUpProcess"/>
    <dgm:cxn modelId="{E2C1CDF2-F576-4A37-B985-D8C6F3DEA87A}" type="presParOf" srcId="{3F77EA94-79FC-4E90-9C6C-261967CB4357}" destId="{610A469F-CC72-4B3D-A073-AEDF75042BFD}" srcOrd="0" destOrd="0" presId="urn:microsoft.com/office/officeart/2009/3/layout/StepUpProcess"/>
    <dgm:cxn modelId="{98695FA9-D72C-48BB-BDAE-020B30DA8E96}" type="presParOf" srcId="{610EC0E1-65A4-4B22-8C53-12176BE6C422}" destId="{0F94E209-5B52-4E85-A2B5-E3D9A6A922E6}" srcOrd="10" destOrd="0" presId="urn:microsoft.com/office/officeart/2009/3/layout/StepUpProcess"/>
    <dgm:cxn modelId="{3E9BFE33-29BF-4236-B492-47675F650806}" type="presParOf" srcId="{0F94E209-5B52-4E85-A2B5-E3D9A6A922E6}" destId="{D3B1E657-343F-46F3-8556-6BFDE355BDA8}" srcOrd="0" destOrd="0" presId="urn:microsoft.com/office/officeart/2009/3/layout/StepUpProcess"/>
    <dgm:cxn modelId="{052100CA-1FD7-43FD-BF2C-0EEC252FA6C3}" type="presParOf" srcId="{0F94E209-5B52-4E85-A2B5-E3D9A6A922E6}" destId="{934E0B4C-F5CF-46E4-8CFB-4FB283BFD0F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E48870-950E-4802-AE58-B629E5799028}" type="doc">
      <dgm:prSet loTypeId="urn:microsoft.com/office/officeart/2005/8/layout/hChevron3" loCatId="process" qsTypeId="urn:microsoft.com/office/officeart/2005/8/quickstyle/simple1" qsCatId="simple" csTypeId="urn:microsoft.com/office/officeart/2005/8/colors/accent1_2" csCatId="accent1" phldr="1"/>
      <dgm:spPr/>
    </dgm:pt>
    <dgm:pt modelId="{0BE84E1F-9D6A-476F-834F-B8ABCF5A7716}">
      <dgm:prSet phldrT="[Text]"/>
      <dgm:spPr>
        <a:xfrm>
          <a:off x="3298" y="471204"/>
          <a:ext cx="3726267" cy="401199"/>
        </a:xfrm>
        <a:prstGeom prst="homePlate">
          <a:avLst/>
        </a:prstGeom>
        <a:solidFill>
          <a:schemeClr val="accent6"/>
        </a:solidFill>
      </dgm:spPr>
      <dgm:t>
        <a:bodyPr vert="horz"/>
        <a:lstStyle/>
        <a:p>
          <a:pPr algn="l"/>
          <a:r>
            <a:rPr lang="en-US" dirty="0">
              <a:latin typeface="Arial" panose="020B0604020202020204" pitchFamily="34" charset="0"/>
              <a:cs typeface="Arial" panose="020B0604020202020204" pitchFamily="34" charset="0"/>
            </a:rPr>
            <a:t>             Stabilize</a:t>
          </a:r>
        </a:p>
      </dgm:t>
    </dgm:pt>
    <dgm:pt modelId="{54EBC7E1-D02E-4EBC-B742-AE137F3B042B}" type="parTrans" cxnId="{DD4E77B7-821B-4AEE-9CD4-1DFD303321C6}">
      <dgm:prSet/>
      <dgm:spPr/>
      <dgm:t>
        <a:bodyPr/>
        <a:lstStyle/>
        <a:p>
          <a:endParaRPr lang="en-US">
            <a:latin typeface="Arial" panose="020B0604020202020204" pitchFamily="34" charset="0"/>
            <a:cs typeface="Arial" panose="020B0604020202020204" pitchFamily="34" charset="0"/>
          </a:endParaRPr>
        </a:p>
      </dgm:t>
    </dgm:pt>
    <dgm:pt modelId="{653A5397-A5F7-441D-9EA1-07708C914F90}" type="sibTrans" cxnId="{DD4E77B7-821B-4AEE-9CD4-1DFD303321C6}">
      <dgm:prSet/>
      <dgm:spPr/>
      <dgm:t>
        <a:bodyPr/>
        <a:lstStyle/>
        <a:p>
          <a:endParaRPr lang="en-US">
            <a:latin typeface="Arial" panose="020B0604020202020204" pitchFamily="34" charset="0"/>
            <a:cs typeface="Arial" panose="020B0604020202020204" pitchFamily="34" charset="0"/>
          </a:endParaRPr>
        </a:p>
      </dgm:t>
    </dgm:pt>
    <dgm:pt modelId="{1372E183-332D-4D04-9D1B-BDA5682149C1}">
      <dgm:prSet phldrT="[Text]"/>
      <dgm:spPr>
        <a:xfrm>
          <a:off x="2989559" y="471755"/>
          <a:ext cx="6233785" cy="401199"/>
        </a:xfrm>
        <a:prstGeom prst="chevron">
          <a:avLst/>
        </a:prstGeom>
      </dgm:spPr>
      <dgm:t>
        <a:bodyPr/>
        <a:lstStyle/>
        <a:p>
          <a:pPr algn="l"/>
          <a:r>
            <a:rPr lang="en-US" dirty="0">
              <a:latin typeface="Arial" panose="020B0604020202020204" pitchFamily="34" charset="0"/>
              <a:cs typeface="Arial" panose="020B0604020202020204" pitchFamily="34" charset="0"/>
            </a:rPr>
            <a:t>           Optimize</a:t>
          </a:r>
        </a:p>
      </dgm:t>
    </dgm:pt>
    <dgm:pt modelId="{9244C5A3-1BB0-4FD6-8054-9BE2AF422657}" type="parTrans" cxnId="{3B0775B5-8B82-4E24-9385-A5A9A9A123B5}">
      <dgm:prSet/>
      <dgm:spPr/>
      <dgm:t>
        <a:bodyPr/>
        <a:lstStyle/>
        <a:p>
          <a:endParaRPr lang="en-US">
            <a:latin typeface="Arial" panose="020B0604020202020204" pitchFamily="34" charset="0"/>
            <a:cs typeface="Arial" panose="020B0604020202020204" pitchFamily="34" charset="0"/>
          </a:endParaRPr>
        </a:p>
      </dgm:t>
    </dgm:pt>
    <dgm:pt modelId="{6215E0A9-1C4C-49DB-8479-8063202C3AF8}" type="sibTrans" cxnId="{3B0775B5-8B82-4E24-9385-A5A9A9A123B5}">
      <dgm:prSet/>
      <dgm:spPr/>
      <dgm:t>
        <a:bodyPr/>
        <a:lstStyle/>
        <a:p>
          <a:endParaRPr lang="en-US">
            <a:latin typeface="Arial" panose="020B0604020202020204" pitchFamily="34" charset="0"/>
            <a:cs typeface="Arial" panose="020B0604020202020204" pitchFamily="34" charset="0"/>
          </a:endParaRPr>
        </a:p>
      </dgm:t>
    </dgm:pt>
    <dgm:pt modelId="{308EABBE-03D6-4BDE-B9BF-542308AA6961}">
      <dgm:prSet phldrT="[Text]"/>
      <dgm:spPr>
        <a:xfrm>
          <a:off x="8472844" y="470607"/>
          <a:ext cx="2410299" cy="402392"/>
        </a:xfrm>
        <a:prstGeom prst="chevron">
          <a:avLst/>
        </a:prstGeom>
      </dgm:spPr>
      <dgm:t>
        <a:bodyPr/>
        <a:lstStyle/>
        <a:p>
          <a:r>
            <a:rPr lang="en-US">
              <a:latin typeface="Arial" panose="020B0604020202020204" pitchFamily="34" charset="0"/>
              <a:cs typeface="Arial" panose="020B0604020202020204" pitchFamily="34" charset="0"/>
            </a:rPr>
            <a:t>Transform</a:t>
          </a:r>
        </a:p>
      </dgm:t>
    </dgm:pt>
    <dgm:pt modelId="{BB4A23E5-C93C-42EA-85C5-E1029CC7A602}" type="parTrans" cxnId="{3C1B031E-3616-4651-8792-692A89E95F46}">
      <dgm:prSet/>
      <dgm:spPr/>
      <dgm:t>
        <a:bodyPr/>
        <a:lstStyle/>
        <a:p>
          <a:endParaRPr lang="en-US">
            <a:latin typeface="Arial" panose="020B0604020202020204" pitchFamily="34" charset="0"/>
            <a:cs typeface="Arial" panose="020B0604020202020204" pitchFamily="34" charset="0"/>
          </a:endParaRPr>
        </a:p>
      </dgm:t>
    </dgm:pt>
    <dgm:pt modelId="{A00722A8-9781-4461-8A71-8B8C8AC83722}" type="sibTrans" cxnId="{3C1B031E-3616-4651-8792-692A89E95F46}">
      <dgm:prSet/>
      <dgm:spPr/>
      <dgm:t>
        <a:bodyPr/>
        <a:lstStyle/>
        <a:p>
          <a:endParaRPr lang="en-US">
            <a:latin typeface="Arial" panose="020B0604020202020204" pitchFamily="34" charset="0"/>
            <a:cs typeface="Arial" panose="020B0604020202020204" pitchFamily="34" charset="0"/>
          </a:endParaRPr>
        </a:p>
      </dgm:t>
    </dgm:pt>
    <dgm:pt modelId="{A9E2FF88-6FDC-4B84-960B-D0D6FFF39C83}" type="pres">
      <dgm:prSet presAssocID="{62E48870-950E-4802-AE58-B629E5799028}" presName="Name0" presStyleCnt="0">
        <dgm:presLayoutVars>
          <dgm:dir/>
          <dgm:resizeHandles val="exact"/>
        </dgm:presLayoutVars>
      </dgm:prSet>
      <dgm:spPr/>
    </dgm:pt>
    <dgm:pt modelId="{E836AD62-9D0D-486C-BD67-A3BEAB5B4D49}" type="pres">
      <dgm:prSet presAssocID="{0BE84E1F-9D6A-476F-834F-B8ABCF5A7716}" presName="parTxOnly" presStyleLbl="node1" presStyleIdx="0" presStyleCnt="3">
        <dgm:presLayoutVars>
          <dgm:bulletEnabled val="1"/>
        </dgm:presLayoutVars>
      </dgm:prSet>
      <dgm:spPr>
        <a:xfrm>
          <a:off x="2561" y="440870"/>
          <a:ext cx="4289726" cy="461866"/>
        </a:xfrm>
      </dgm:spPr>
    </dgm:pt>
    <dgm:pt modelId="{0C741837-6019-4D6E-8AD5-84F2D3EAA774}" type="pres">
      <dgm:prSet presAssocID="{653A5397-A5F7-441D-9EA1-07708C914F90}" presName="parSpace" presStyleCnt="0"/>
      <dgm:spPr/>
    </dgm:pt>
    <dgm:pt modelId="{0DB8F6E1-2BAA-42F8-86EF-B67F2E0DB522}" type="pres">
      <dgm:prSet presAssocID="{1372E183-332D-4D04-9D1B-BDA5682149C1}" presName="parTxOnly" presStyleLbl="node1" presStyleIdx="1" presStyleCnt="3" custScaleX="91141" custLinFactNeighborX="-10248">
        <dgm:presLayoutVars>
          <dgm:bulletEnabled val="1"/>
        </dgm:presLayoutVars>
      </dgm:prSet>
      <dgm:spPr/>
    </dgm:pt>
    <dgm:pt modelId="{AB632E83-A970-4E74-9CBF-5F7006112A8C}" type="pres">
      <dgm:prSet presAssocID="{6215E0A9-1C4C-49DB-8479-8063202C3AF8}" presName="parSpace" presStyleCnt="0"/>
      <dgm:spPr/>
    </dgm:pt>
    <dgm:pt modelId="{B10DB59F-575A-4F2C-A127-E035D2973F1F}" type="pres">
      <dgm:prSet presAssocID="{308EABBE-03D6-4BDE-B9BF-542308AA6961}" presName="parTxOnly" presStyleLbl="node1" presStyleIdx="2" presStyleCnt="3" custScaleX="83087" custLinFactNeighborX="1670">
        <dgm:presLayoutVars>
          <dgm:bulletEnabled val="1"/>
        </dgm:presLayoutVars>
      </dgm:prSet>
      <dgm:spPr/>
    </dgm:pt>
  </dgm:ptLst>
  <dgm:cxnLst>
    <dgm:cxn modelId="{3C1B031E-3616-4651-8792-692A89E95F46}" srcId="{62E48870-950E-4802-AE58-B629E5799028}" destId="{308EABBE-03D6-4BDE-B9BF-542308AA6961}" srcOrd="2" destOrd="0" parTransId="{BB4A23E5-C93C-42EA-85C5-E1029CC7A602}" sibTransId="{A00722A8-9781-4461-8A71-8B8C8AC83722}"/>
    <dgm:cxn modelId="{03D76D31-65C2-4DD1-B684-9A6ACF95FF39}" type="presOf" srcId="{0BE84E1F-9D6A-476F-834F-B8ABCF5A7716}" destId="{E836AD62-9D0D-486C-BD67-A3BEAB5B4D49}" srcOrd="0" destOrd="0" presId="urn:microsoft.com/office/officeart/2005/8/layout/hChevron3"/>
    <dgm:cxn modelId="{8096D466-4F0A-4CFC-BB9E-55A737C2CE26}" type="presOf" srcId="{308EABBE-03D6-4BDE-B9BF-542308AA6961}" destId="{B10DB59F-575A-4F2C-A127-E035D2973F1F}" srcOrd="0" destOrd="0" presId="urn:microsoft.com/office/officeart/2005/8/layout/hChevron3"/>
    <dgm:cxn modelId="{3B0775B5-8B82-4E24-9385-A5A9A9A123B5}" srcId="{62E48870-950E-4802-AE58-B629E5799028}" destId="{1372E183-332D-4D04-9D1B-BDA5682149C1}" srcOrd="1" destOrd="0" parTransId="{9244C5A3-1BB0-4FD6-8054-9BE2AF422657}" sibTransId="{6215E0A9-1C4C-49DB-8479-8063202C3AF8}"/>
    <dgm:cxn modelId="{DD4E77B7-821B-4AEE-9CD4-1DFD303321C6}" srcId="{62E48870-950E-4802-AE58-B629E5799028}" destId="{0BE84E1F-9D6A-476F-834F-B8ABCF5A7716}" srcOrd="0" destOrd="0" parTransId="{54EBC7E1-D02E-4EBC-B742-AE137F3B042B}" sibTransId="{653A5397-A5F7-441D-9EA1-07708C914F90}"/>
    <dgm:cxn modelId="{949FE2F4-F2B1-4AF6-BE38-A9A96506B3D0}" type="presOf" srcId="{62E48870-950E-4802-AE58-B629E5799028}" destId="{A9E2FF88-6FDC-4B84-960B-D0D6FFF39C83}" srcOrd="0" destOrd="0" presId="urn:microsoft.com/office/officeart/2005/8/layout/hChevron3"/>
    <dgm:cxn modelId="{97AFFAF6-37E0-400A-A000-5B78F399F717}" type="presOf" srcId="{1372E183-332D-4D04-9D1B-BDA5682149C1}" destId="{0DB8F6E1-2BAA-42F8-86EF-B67F2E0DB522}" srcOrd="0" destOrd="0" presId="urn:microsoft.com/office/officeart/2005/8/layout/hChevron3"/>
    <dgm:cxn modelId="{A4CB942C-AA9F-449F-8465-FBD0457D7055}" type="presParOf" srcId="{A9E2FF88-6FDC-4B84-960B-D0D6FFF39C83}" destId="{E836AD62-9D0D-486C-BD67-A3BEAB5B4D49}" srcOrd="0" destOrd="0" presId="urn:microsoft.com/office/officeart/2005/8/layout/hChevron3"/>
    <dgm:cxn modelId="{DEC8E622-642B-49C8-BE58-35DE6673AF2A}" type="presParOf" srcId="{A9E2FF88-6FDC-4B84-960B-D0D6FFF39C83}" destId="{0C741837-6019-4D6E-8AD5-84F2D3EAA774}" srcOrd="1" destOrd="0" presId="urn:microsoft.com/office/officeart/2005/8/layout/hChevron3"/>
    <dgm:cxn modelId="{B1AC233F-C0E3-4333-9F9E-AB52CF085ECC}" type="presParOf" srcId="{A9E2FF88-6FDC-4B84-960B-D0D6FFF39C83}" destId="{0DB8F6E1-2BAA-42F8-86EF-B67F2E0DB522}" srcOrd="2" destOrd="0" presId="urn:microsoft.com/office/officeart/2005/8/layout/hChevron3"/>
    <dgm:cxn modelId="{7290F35C-CB72-4D70-BD4C-31890FD74ADD}" type="presParOf" srcId="{A9E2FF88-6FDC-4B84-960B-D0D6FFF39C83}" destId="{AB632E83-A970-4E74-9CBF-5F7006112A8C}" srcOrd="3" destOrd="0" presId="urn:microsoft.com/office/officeart/2005/8/layout/hChevron3"/>
    <dgm:cxn modelId="{3D161060-6197-47C9-AF6F-636184CB7EA0}" type="presParOf" srcId="{A9E2FF88-6FDC-4B84-960B-D0D6FFF39C83}" destId="{B10DB59F-575A-4F2C-A127-E035D2973F1F}"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00A4E4-B07F-4702-AECE-2636D5461EFF}" type="doc">
      <dgm:prSet loTypeId="urn:microsoft.com/office/officeart/2005/8/layout/venn3" loCatId="relationship" qsTypeId="urn:microsoft.com/office/officeart/2005/8/quickstyle/simple1" qsCatId="simple" csTypeId="urn:microsoft.com/office/officeart/2005/8/colors/accent1_2" csCatId="accent1" phldr="1"/>
      <dgm:spPr/>
    </dgm:pt>
    <dgm:pt modelId="{1B9EDE99-C1AB-4335-8059-FDE722EE2F2C}">
      <dgm:prSet phldrT="[Text]"/>
      <dgm:spPr>
        <a:solidFill>
          <a:srgbClr val="70AD47">
            <a:alpha val="80000"/>
          </a:srgbClr>
        </a:solidFill>
      </dgm:spPr>
      <dgm:t>
        <a:bodyPr/>
        <a:lstStyle/>
        <a:p>
          <a:r>
            <a:rPr lang="en-US">
              <a:solidFill>
                <a:schemeClr val="bg1"/>
              </a:solidFill>
            </a:rPr>
            <a:t>Stabilize</a:t>
          </a:r>
        </a:p>
      </dgm:t>
    </dgm:pt>
    <dgm:pt modelId="{79696981-9AB2-48A4-A289-C13E047EFA17}" type="parTrans" cxnId="{40372BC7-441A-43C7-9BD3-1DEA48732EE9}">
      <dgm:prSet/>
      <dgm:spPr/>
      <dgm:t>
        <a:bodyPr/>
        <a:lstStyle/>
        <a:p>
          <a:endParaRPr lang="en-US">
            <a:solidFill>
              <a:schemeClr val="bg1"/>
            </a:solidFill>
          </a:endParaRPr>
        </a:p>
      </dgm:t>
    </dgm:pt>
    <dgm:pt modelId="{0BF9A26C-5815-4127-9523-883D9DA908E2}" type="sibTrans" cxnId="{40372BC7-441A-43C7-9BD3-1DEA48732EE9}">
      <dgm:prSet/>
      <dgm:spPr/>
      <dgm:t>
        <a:bodyPr/>
        <a:lstStyle/>
        <a:p>
          <a:endParaRPr lang="en-US">
            <a:solidFill>
              <a:schemeClr val="bg1"/>
            </a:solidFill>
          </a:endParaRPr>
        </a:p>
      </dgm:t>
    </dgm:pt>
    <dgm:pt modelId="{D9875261-EE20-41FF-9600-3FA829D109F2}">
      <dgm:prSet phldrT="[Text]"/>
      <dgm:spPr>
        <a:solidFill>
          <a:srgbClr val="5B9BD5">
            <a:alpha val="80000"/>
          </a:srgbClr>
        </a:solidFill>
      </dgm:spPr>
      <dgm:t>
        <a:bodyPr/>
        <a:lstStyle/>
        <a:p>
          <a:r>
            <a:rPr lang="en-US" dirty="0">
              <a:solidFill>
                <a:schemeClr val="bg1"/>
              </a:solidFill>
            </a:rPr>
            <a:t>Transform</a:t>
          </a:r>
        </a:p>
      </dgm:t>
    </dgm:pt>
    <dgm:pt modelId="{45016E7C-6EC0-4C8A-83CB-ECD8059FF514}" type="parTrans" cxnId="{887C13BD-8588-4DC3-929B-802FC02462A8}">
      <dgm:prSet/>
      <dgm:spPr/>
      <dgm:t>
        <a:bodyPr/>
        <a:lstStyle/>
        <a:p>
          <a:endParaRPr lang="en-US">
            <a:solidFill>
              <a:schemeClr val="bg1"/>
            </a:solidFill>
          </a:endParaRPr>
        </a:p>
      </dgm:t>
    </dgm:pt>
    <dgm:pt modelId="{20719121-9264-4569-AE13-8CB0871ACBF3}" type="sibTrans" cxnId="{887C13BD-8588-4DC3-929B-802FC02462A8}">
      <dgm:prSet/>
      <dgm:spPr/>
      <dgm:t>
        <a:bodyPr/>
        <a:lstStyle/>
        <a:p>
          <a:endParaRPr lang="en-US">
            <a:solidFill>
              <a:schemeClr val="bg1"/>
            </a:solidFill>
          </a:endParaRPr>
        </a:p>
      </dgm:t>
    </dgm:pt>
    <dgm:pt modelId="{7197AA58-513A-41BC-A8D7-518B383FF4DC}">
      <dgm:prSet phldrT="[Text]"/>
      <dgm:spPr>
        <a:solidFill>
          <a:srgbClr val="5B9BD5">
            <a:alpha val="80000"/>
          </a:srgbClr>
        </a:solidFill>
      </dgm:spPr>
      <dgm:t>
        <a:bodyPr/>
        <a:lstStyle/>
        <a:p>
          <a:r>
            <a:rPr lang="en-US">
              <a:solidFill>
                <a:schemeClr val="bg1"/>
              </a:solidFill>
            </a:rPr>
            <a:t>Optimize</a:t>
          </a:r>
        </a:p>
      </dgm:t>
    </dgm:pt>
    <dgm:pt modelId="{51BBB182-0DBE-4706-9338-BA4E5A480AE1}" type="parTrans" cxnId="{4F9A6A8D-E612-49E8-97A6-04C15ECF5C64}">
      <dgm:prSet/>
      <dgm:spPr/>
      <dgm:t>
        <a:bodyPr/>
        <a:lstStyle/>
        <a:p>
          <a:endParaRPr lang="en-US">
            <a:solidFill>
              <a:schemeClr val="bg1"/>
            </a:solidFill>
          </a:endParaRPr>
        </a:p>
      </dgm:t>
    </dgm:pt>
    <dgm:pt modelId="{37C26DC6-9D39-4DC9-891F-937496172E73}" type="sibTrans" cxnId="{4F9A6A8D-E612-49E8-97A6-04C15ECF5C64}">
      <dgm:prSet/>
      <dgm:spPr/>
      <dgm:t>
        <a:bodyPr/>
        <a:lstStyle/>
        <a:p>
          <a:endParaRPr lang="en-US">
            <a:solidFill>
              <a:schemeClr val="bg1"/>
            </a:solidFill>
          </a:endParaRPr>
        </a:p>
      </dgm:t>
    </dgm:pt>
    <dgm:pt modelId="{7CCED095-499B-4D3F-A0A5-3D04D0AA4C6D}" type="pres">
      <dgm:prSet presAssocID="{D700A4E4-B07F-4702-AECE-2636D5461EFF}" presName="Name0" presStyleCnt="0">
        <dgm:presLayoutVars>
          <dgm:dir/>
          <dgm:resizeHandles val="exact"/>
        </dgm:presLayoutVars>
      </dgm:prSet>
      <dgm:spPr/>
    </dgm:pt>
    <dgm:pt modelId="{7B471D11-AE07-44B3-A537-DCFFF0351A94}" type="pres">
      <dgm:prSet presAssocID="{1B9EDE99-C1AB-4335-8059-FDE722EE2F2C}" presName="Name5" presStyleLbl="vennNode1" presStyleIdx="0" presStyleCnt="3">
        <dgm:presLayoutVars>
          <dgm:bulletEnabled val="1"/>
        </dgm:presLayoutVars>
      </dgm:prSet>
      <dgm:spPr/>
    </dgm:pt>
    <dgm:pt modelId="{29FE2BC0-A0A3-487F-B1C1-CAC641CD6C00}" type="pres">
      <dgm:prSet presAssocID="{0BF9A26C-5815-4127-9523-883D9DA908E2}" presName="space" presStyleCnt="0"/>
      <dgm:spPr/>
    </dgm:pt>
    <dgm:pt modelId="{B779198F-F887-4D8A-BCC6-1F5DFBFDC49C}" type="pres">
      <dgm:prSet presAssocID="{7197AA58-513A-41BC-A8D7-518B383FF4DC}" presName="Name5" presStyleLbl="vennNode1" presStyleIdx="1" presStyleCnt="3">
        <dgm:presLayoutVars>
          <dgm:bulletEnabled val="1"/>
        </dgm:presLayoutVars>
      </dgm:prSet>
      <dgm:spPr/>
    </dgm:pt>
    <dgm:pt modelId="{90A5BA7C-B318-44BF-AC3D-F5AA421523D1}" type="pres">
      <dgm:prSet presAssocID="{37C26DC6-9D39-4DC9-891F-937496172E73}" presName="space" presStyleCnt="0"/>
      <dgm:spPr/>
    </dgm:pt>
    <dgm:pt modelId="{5EB490DB-6F66-4E7D-9034-E2E6AF33D0B0}" type="pres">
      <dgm:prSet presAssocID="{D9875261-EE20-41FF-9600-3FA829D109F2}" presName="Name5" presStyleLbl="vennNode1" presStyleIdx="2" presStyleCnt="3">
        <dgm:presLayoutVars>
          <dgm:bulletEnabled val="1"/>
        </dgm:presLayoutVars>
      </dgm:prSet>
      <dgm:spPr/>
    </dgm:pt>
  </dgm:ptLst>
  <dgm:cxnLst>
    <dgm:cxn modelId="{558F342F-D556-485B-8A84-DFF205A3AF60}" type="presOf" srcId="{D9875261-EE20-41FF-9600-3FA829D109F2}" destId="{5EB490DB-6F66-4E7D-9034-E2E6AF33D0B0}" srcOrd="0" destOrd="0" presId="urn:microsoft.com/office/officeart/2005/8/layout/venn3"/>
    <dgm:cxn modelId="{1644816F-DC27-42ED-B562-463FAE780B0B}" type="presOf" srcId="{7197AA58-513A-41BC-A8D7-518B383FF4DC}" destId="{B779198F-F887-4D8A-BCC6-1F5DFBFDC49C}" srcOrd="0" destOrd="0" presId="urn:microsoft.com/office/officeart/2005/8/layout/venn3"/>
    <dgm:cxn modelId="{B7EC387C-6A39-4113-847F-38E703587924}" type="presOf" srcId="{D700A4E4-B07F-4702-AECE-2636D5461EFF}" destId="{7CCED095-499B-4D3F-A0A5-3D04D0AA4C6D}" srcOrd="0" destOrd="0" presId="urn:microsoft.com/office/officeart/2005/8/layout/venn3"/>
    <dgm:cxn modelId="{4F9A6A8D-E612-49E8-97A6-04C15ECF5C64}" srcId="{D700A4E4-B07F-4702-AECE-2636D5461EFF}" destId="{7197AA58-513A-41BC-A8D7-518B383FF4DC}" srcOrd="1" destOrd="0" parTransId="{51BBB182-0DBE-4706-9338-BA4E5A480AE1}" sibTransId="{37C26DC6-9D39-4DC9-891F-937496172E73}"/>
    <dgm:cxn modelId="{887C13BD-8588-4DC3-929B-802FC02462A8}" srcId="{D700A4E4-B07F-4702-AECE-2636D5461EFF}" destId="{D9875261-EE20-41FF-9600-3FA829D109F2}" srcOrd="2" destOrd="0" parTransId="{45016E7C-6EC0-4C8A-83CB-ECD8059FF514}" sibTransId="{20719121-9264-4569-AE13-8CB0871ACBF3}"/>
    <dgm:cxn modelId="{1B92DFBE-F250-485D-A423-E9E101FE5F67}" type="presOf" srcId="{1B9EDE99-C1AB-4335-8059-FDE722EE2F2C}" destId="{7B471D11-AE07-44B3-A537-DCFFF0351A94}" srcOrd="0" destOrd="0" presId="urn:microsoft.com/office/officeart/2005/8/layout/venn3"/>
    <dgm:cxn modelId="{40372BC7-441A-43C7-9BD3-1DEA48732EE9}" srcId="{D700A4E4-B07F-4702-AECE-2636D5461EFF}" destId="{1B9EDE99-C1AB-4335-8059-FDE722EE2F2C}" srcOrd="0" destOrd="0" parTransId="{79696981-9AB2-48A4-A289-C13E047EFA17}" sibTransId="{0BF9A26C-5815-4127-9523-883D9DA908E2}"/>
    <dgm:cxn modelId="{24351589-36FB-4532-B50E-041922FD5F1C}" type="presParOf" srcId="{7CCED095-499B-4D3F-A0A5-3D04D0AA4C6D}" destId="{7B471D11-AE07-44B3-A537-DCFFF0351A94}" srcOrd="0" destOrd="0" presId="urn:microsoft.com/office/officeart/2005/8/layout/venn3"/>
    <dgm:cxn modelId="{0BE7A3F5-D065-4B0D-B274-3580E958A404}" type="presParOf" srcId="{7CCED095-499B-4D3F-A0A5-3D04D0AA4C6D}" destId="{29FE2BC0-A0A3-487F-B1C1-CAC641CD6C00}" srcOrd="1" destOrd="0" presId="urn:microsoft.com/office/officeart/2005/8/layout/venn3"/>
    <dgm:cxn modelId="{138BFEC3-C7D9-4049-A091-7ADB06482CC7}" type="presParOf" srcId="{7CCED095-499B-4D3F-A0A5-3D04D0AA4C6D}" destId="{B779198F-F887-4D8A-BCC6-1F5DFBFDC49C}" srcOrd="2" destOrd="0" presId="urn:microsoft.com/office/officeart/2005/8/layout/venn3"/>
    <dgm:cxn modelId="{E8EA3B72-7AA1-40D0-85E2-1D03642D4277}" type="presParOf" srcId="{7CCED095-499B-4D3F-A0A5-3D04D0AA4C6D}" destId="{90A5BA7C-B318-44BF-AC3D-F5AA421523D1}" srcOrd="3" destOrd="0" presId="urn:microsoft.com/office/officeart/2005/8/layout/venn3"/>
    <dgm:cxn modelId="{4FE62C1D-DC0E-4579-B8B0-B224A74AC040}" type="presParOf" srcId="{7CCED095-499B-4D3F-A0A5-3D04D0AA4C6D}" destId="{5EB490DB-6F66-4E7D-9034-E2E6AF33D0B0}"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71D11-AE07-44B3-A537-DCFFF0351A94}">
      <dsp:nvSpPr>
        <dsp:cNvPr id="0" name=""/>
        <dsp:cNvSpPr/>
      </dsp:nvSpPr>
      <dsp:spPr>
        <a:xfrm>
          <a:off x="10854" y="1408"/>
          <a:ext cx="2434542" cy="2434542"/>
        </a:xfrm>
        <a:prstGeom prst="ellipse">
          <a:avLst/>
        </a:prstGeom>
        <a:solidFill>
          <a:srgbClr val="70AD47">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3981" tIns="30480" rIns="133981"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Stabilize</a:t>
          </a:r>
        </a:p>
      </dsp:txBody>
      <dsp:txXfrm>
        <a:off x="367384" y="357938"/>
        <a:ext cx="1721482" cy="1721482"/>
      </dsp:txXfrm>
    </dsp:sp>
    <dsp:sp modelId="{B779198F-F887-4D8A-BCC6-1F5DFBFDC49C}">
      <dsp:nvSpPr>
        <dsp:cNvPr id="0" name=""/>
        <dsp:cNvSpPr/>
      </dsp:nvSpPr>
      <dsp:spPr>
        <a:xfrm>
          <a:off x="1958489" y="1408"/>
          <a:ext cx="2434542" cy="2434542"/>
        </a:xfrm>
        <a:prstGeom prst="ellipse">
          <a:avLst/>
        </a:prstGeom>
        <a:solidFill>
          <a:srgbClr val="5B9BD5">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3981" tIns="30480" rIns="133981"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Optimize</a:t>
          </a:r>
        </a:p>
      </dsp:txBody>
      <dsp:txXfrm>
        <a:off x="2315019" y="357938"/>
        <a:ext cx="1721482" cy="1721482"/>
      </dsp:txXfrm>
    </dsp:sp>
    <dsp:sp modelId="{5EB490DB-6F66-4E7D-9034-E2E6AF33D0B0}">
      <dsp:nvSpPr>
        <dsp:cNvPr id="0" name=""/>
        <dsp:cNvSpPr/>
      </dsp:nvSpPr>
      <dsp:spPr>
        <a:xfrm>
          <a:off x="3906123" y="1408"/>
          <a:ext cx="2434542" cy="2434542"/>
        </a:xfrm>
        <a:prstGeom prst="ellipse">
          <a:avLst/>
        </a:prstGeom>
        <a:solidFill>
          <a:srgbClr val="5B9BD5">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3981" tIns="30480" rIns="133981"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Transform</a:t>
          </a:r>
        </a:p>
      </dsp:txBody>
      <dsp:txXfrm>
        <a:off x="4262653" y="357938"/>
        <a:ext cx="1721482" cy="1721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19253-86CF-4B69-B6CC-4FE982931916}">
      <dsp:nvSpPr>
        <dsp:cNvPr id="0" name=""/>
        <dsp:cNvSpPr/>
      </dsp:nvSpPr>
      <dsp:spPr>
        <a:xfrm rot="5400000">
          <a:off x="323365" y="3092258"/>
          <a:ext cx="967135" cy="1609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641FD2-2B15-48DB-B1FD-C3E6589B37E3}">
      <dsp:nvSpPr>
        <dsp:cNvPr id="0" name=""/>
        <dsp:cNvSpPr/>
      </dsp:nvSpPr>
      <dsp:spPr>
        <a:xfrm>
          <a:off x="0" y="2386921"/>
          <a:ext cx="1452877" cy="127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Recalibrate Operating Plan &amp; Complement</a:t>
          </a:r>
        </a:p>
      </dsp:txBody>
      <dsp:txXfrm>
        <a:off x="0" y="2386921"/>
        <a:ext cx="1452877" cy="1273532"/>
      </dsp:txXfrm>
    </dsp:sp>
    <dsp:sp modelId="{C52AB8A1-A69E-49C7-8BC9-BAA5E6CB8CFB}">
      <dsp:nvSpPr>
        <dsp:cNvPr id="0" name=""/>
        <dsp:cNvSpPr/>
      </dsp:nvSpPr>
      <dsp:spPr>
        <a:xfrm>
          <a:off x="1340676" y="2973780"/>
          <a:ext cx="274127" cy="27412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D64A92-4AA4-420F-9DC5-B95727F0140C}">
      <dsp:nvSpPr>
        <dsp:cNvPr id="0" name=""/>
        <dsp:cNvSpPr/>
      </dsp:nvSpPr>
      <dsp:spPr>
        <a:xfrm rot="5400000">
          <a:off x="2101972" y="2652140"/>
          <a:ext cx="967135" cy="1609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9E0AB-A6FD-4631-BB82-457B04D2F9CB}">
      <dsp:nvSpPr>
        <dsp:cNvPr id="0" name=""/>
        <dsp:cNvSpPr/>
      </dsp:nvSpPr>
      <dsp:spPr>
        <a:xfrm>
          <a:off x="1850861" y="2179070"/>
          <a:ext cx="1382761" cy="127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Achieve Operating  Precision</a:t>
          </a:r>
        </a:p>
      </dsp:txBody>
      <dsp:txXfrm>
        <a:off x="1850861" y="2179070"/>
        <a:ext cx="1382761" cy="1273532"/>
      </dsp:txXfrm>
    </dsp:sp>
    <dsp:sp modelId="{AA10F1E0-C9E9-4C8A-AE7B-93A61D9440C1}">
      <dsp:nvSpPr>
        <dsp:cNvPr id="0" name=""/>
        <dsp:cNvSpPr/>
      </dsp:nvSpPr>
      <dsp:spPr>
        <a:xfrm>
          <a:off x="3119283" y="2533662"/>
          <a:ext cx="274127" cy="27412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2D0204-79C2-41AE-888B-9AB1A4F2C51D}">
      <dsp:nvSpPr>
        <dsp:cNvPr id="0" name=""/>
        <dsp:cNvSpPr/>
      </dsp:nvSpPr>
      <dsp:spPr>
        <a:xfrm rot="5400000">
          <a:off x="3880578" y="2212022"/>
          <a:ext cx="967135" cy="1609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8B656-4529-42ED-AC8F-D681B4B99356}">
      <dsp:nvSpPr>
        <dsp:cNvPr id="0" name=""/>
        <dsp:cNvSpPr/>
      </dsp:nvSpPr>
      <dsp:spPr>
        <a:xfrm>
          <a:off x="3491851" y="1742008"/>
          <a:ext cx="1763212" cy="127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Build Engaged, Safe, Winning Culture</a:t>
          </a:r>
        </a:p>
      </dsp:txBody>
      <dsp:txXfrm>
        <a:off x="3491851" y="1742008"/>
        <a:ext cx="1763212" cy="1273532"/>
      </dsp:txXfrm>
    </dsp:sp>
    <dsp:sp modelId="{448AD184-4274-4CDA-8E5C-EBF895A902F0}">
      <dsp:nvSpPr>
        <dsp:cNvPr id="0" name=""/>
        <dsp:cNvSpPr/>
      </dsp:nvSpPr>
      <dsp:spPr>
        <a:xfrm>
          <a:off x="4897889" y="2093544"/>
          <a:ext cx="274127" cy="27412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AE9019-6687-4612-9A7D-95D51B6E3433}">
      <dsp:nvSpPr>
        <dsp:cNvPr id="0" name=""/>
        <dsp:cNvSpPr/>
      </dsp:nvSpPr>
      <dsp:spPr>
        <a:xfrm rot="5400000">
          <a:off x="5659184" y="1771904"/>
          <a:ext cx="967135" cy="1609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0D8A9-CB98-4650-813D-AEBE36DA31F3}">
      <dsp:nvSpPr>
        <dsp:cNvPr id="0" name=""/>
        <dsp:cNvSpPr/>
      </dsp:nvSpPr>
      <dsp:spPr>
        <a:xfrm>
          <a:off x="5376183" y="1277897"/>
          <a:ext cx="1452877" cy="127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Drive  Performance Excellence</a:t>
          </a:r>
        </a:p>
      </dsp:txBody>
      <dsp:txXfrm>
        <a:off x="5376183" y="1277897"/>
        <a:ext cx="1452877" cy="1273532"/>
      </dsp:txXfrm>
    </dsp:sp>
    <dsp:sp modelId="{8EC3DD0E-1889-4E1E-A3DF-2AF364835D4C}">
      <dsp:nvSpPr>
        <dsp:cNvPr id="0" name=""/>
        <dsp:cNvSpPr/>
      </dsp:nvSpPr>
      <dsp:spPr>
        <a:xfrm>
          <a:off x="6676495" y="1653426"/>
          <a:ext cx="274127" cy="27412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1E5F46-97EF-4466-A76D-9471B503E651}">
      <dsp:nvSpPr>
        <dsp:cNvPr id="0" name=""/>
        <dsp:cNvSpPr/>
      </dsp:nvSpPr>
      <dsp:spPr>
        <a:xfrm rot="5400000">
          <a:off x="7437791" y="1331786"/>
          <a:ext cx="967135" cy="1609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ED643-5273-4478-817D-02B4C3CD7296}">
      <dsp:nvSpPr>
        <dsp:cNvPr id="0" name=""/>
        <dsp:cNvSpPr/>
      </dsp:nvSpPr>
      <dsp:spPr>
        <a:xfrm>
          <a:off x="7173401" y="785170"/>
          <a:ext cx="1452877" cy="127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Simplify &amp; Streamline Processing</a:t>
          </a:r>
        </a:p>
      </dsp:txBody>
      <dsp:txXfrm>
        <a:off x="7173401" y="785170"/>
        <a:ext cx="1452877" cy="1273532"/>
      </dsp:txXfrm>
    </dsp:sp>
    <dsp:sp modelId="{837F27EF-27BB-428D-91E6-3A4F938DC472}">
      <dsp:nvSpPr>
        <dsp:cNvPr id="0" name=""/>
        <dsp:cNvSpPr/>
      </dsp:nvSpPr>
      <dsp:spPr>
        <a:xfrm>
          <a:off x="8455102" y="1213308"/>
          <a:ext cx="274127" cy="27412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B1E657-343F-46F3-8556-6BFDE355BDA8}">
      <dsp:nvSpPr>
        <dsp:cNvPr id="0" name=""/>
        <dsp:cNvSpPr/>
      </dsp:nvSpPr>
      <dsp:spPr>
        <a:xfrm rot="5400000">
          <a:off x="9216397" y="891668"/>
          <a:ext cx="967135" cy="1609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E0B4C-F5CF-46E4-8CFB-4FB283BFD0F1}">
      <dsp:nvSpPr>
        <dsp:cNvPr id="0" name=""/>
        <dsp:cNvSpPr/>
      </dsp:nvSpPr>
      <dsp:spPr>
        <a:xfrm>
          <a:off x="8956758" y="406831"/>
          <a:ext cx="1452877" cy="127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Modernize Processing Network</a:t>
          </a:r>
        </a:p>
      </dsp:txBody>
      <dsp:txXfrm>
        <a:off x="8956758" y="406831"/>
        <a:ext cx="1452877" cy="12735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6AD62-9D0D-486C-BD67-A3BEAB5B4D49}">
      <dsp:nvSpPr>
        <dsp:cNvPr id="0" name=""/>
        <dsp:cNvSpPr/>
      </dsp:nvSpPr>
      <dsp:spPr>
        <a:xfrm>
          <a:off x="2344" y="0"/>
          <a:ext cx="4837103" cy="47497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33338" bIns="66675"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             Stabilize</a:t>
          </a:r>
        </a:p>
      </dsp:txBody>
      <dsp:txXfrm>
        <a:off x="2344" y="0"/>
        <a:ext cx="4718360" cy="474972"/>
      </dsp:txXfrm>
    </dsp:sp>
    <dsp:sp modelId="{0DB8F6E1-2BAA-42F8-86EF-B67F2E0DB522}">
      <dsp:nvSpPr>
        <dsp:cNvPr id="0" name=""/>
        <dsp:cNvSpPr/>
      </dsp:nvSpPr>
      <dsp:spPr>
        <a:xfrm>
          <a:off x="3772886" y="0"/>
          <a:ext cx="4408584" cy="4749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           Optimize</a:t>
          </a:r>
        </a:p>
      </dsp:txBody>
      <dsp:txXfrm>
        <a:off x="4010372" y="0"/>
        <a:ext cx="3933612" cy="474972"/>
      </dsp:txXfrm>
    </dsp:sp>
    <dsp:sp modelId="{B10DB59F-575A-4F2C-A127-E035D2973F1F}">
      <dsp:nvSpPr>
        <dsp:cNvPr id="0" name=""/>
        <dsp:cNvSpPr/>
      </dsp:nvSpPr>
      <dsp:spPr>
        <a:xfrm>
          <a:off x="7315536" y="0"/>
          <a:ext cx="4019004" cy="4749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a:latin typeface="Arial" panose="020B0604020202020204" pitchFamily="34" charset="0"/>
              <a:cs typeface="Arial" panose="020B0604020202020204" pitchFamily="34" charset="0"/>
            </a:rPr>
            <a:t>Transform</a:t>
          </a:r>
        </a:p>
      </dsp:txBody>
      <dsp:txXfrm>
        <a:off x="7553022" y="0"/>
        <a:ext cx="3544032" cy="474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71D11-AE07-44B3-A537-DCFFF0351A94}">
      <dsp:nvSpPr>
        <dsp:cNvPr id="0" name=""/>
        <dsp:cNvSpPr/>
      </dsp:nvSpPr>
      <dsp:spPr>
        <a:xfrm>
          <a:off x="71418" y="1119"/>
          <a:ext cx="2142567" cy="2142567"/>
        </a:xfrm>
        <a:prstGeom prst="ellipse">
          <a:avLst/>
        </a:prstGeom>
        <a:solidFill>
          <a:srgbClr val="70AD47">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7913" tIns="27940" rIns="117913"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Stabilize</a:t>
          </a:r>
        </a:p>
      </dsp:txBody>
      <dsp:txXfrm>
        <a:off x="385190" y="314891"/>
        <a:ext cx="1515023" cy="1515023"/>
      </dsp:txXfrm>
    </dsp:sp>
    <dsp:sp modelId="{B779198F-F887-4D8A-BCC6-1F5DFBFDC49C}">
      <dsp:nvSpPr>
        <dsp:cNvPr id="0" name=""/>
        <dsp:cNvSpPr/>
      </dsp:nvSpPr>
      <dsp:spPr>
        <a:xfrm>
          <a:off x="1785472" y="1119"/>
          <a:ext cx="2142567" cy="2142567"/>
        </a:xfrm>
        <a:prstGeom prst="ellipse">
          <a:avLst/>
        </a:prstGeom>
        <a:solidFill>
          <a:srgbClr val="5B9BD5">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7913" tIns="27940" rIns="117913"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rPr>
            <a:t>Optimize</a:t>
          </a:r>
        </a:p>
      </dsp:txBody>
      <dsp:txXfrm>
        <a:off x="2099244" y="314891"/>
        <a:ext cx="1515023" cy="1515023"/>
      </dsp:txXfrm>
    </dsp:sp>
    <dsp:sp modelId="{5EB490DB-6F66-4E7D-9034-E2E6AF33D0B0}">
      <dsp:nvSpPr>
        <dsp:cNvPr id="0" name=""/>
        <dsp:cNvSpPr/>
      </dsp:nvSpPr>
      <dsp:spPr>
        <a:xfrm>
          <a:off x="3499526" y="1119"/>
          <a:ext cx="2142567" cy="2142567"/>
        </a:xfrm>
        <a:prstGeom prst="ellipse">
          <a:avLst/>
        </a:prstGeom>
        <a:solidFill>
          <a:srgbClr val="5B9BD5">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7913" tIns="27940" rIns="117913"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Transform</a:t>
          </a:r>
        </a:p>
      </dsp:txBody>
      <dsp:txXfrm>
        <a:off x="3813298" y="314891"/>
        <a:ext cx="1515023" cy="151502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2446" tIns="46223" rIns="92446" bIns="46223" rtlCol="0"/>
          <a:lstStyle>
            <a:lvl1pPr algn="r">
              <a:defRPr sz="1200"/>
            </a:lvl1pPr>
          </a:lstStyle>
          <a:p>
            <a:fld id="{318EBD02-FB25-4B1A-9548-4545E7F27AB6}" type="datetimeFigureOut">
              <a:rPr lang="en-US" smtClean="0"/>
              <a:t>9/28/2023</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2446" tIns="46223" rIns="92446" bIns="46223" rtlCol="0" anchor="b"/>
          <a:lstStyle>
            <a:lvl1pPr algn="r">
              <a:defRPr sz="1200"/>
            </a:lvl1pPr>
          </a:lstStyle>
          <a:p>
            <a:fld id="{3115EB10-CE32-4C94-854E-C6E0F82EEE00}" type="slidenum">
              <a:rPr lang="en-US" smtClean="0"/>
              <a:t>‹#›</a:t>
            </a:fld>
            <a:endParaRPr lang="en-US" dirty="0"/>
          </a:p>
        </p:txBody>
      </p:sp>
    </p:spTree>
    <p:extLst>
      <p:ext uri="{BB962C8B-B14F-4D97-AF65-F5344CB8AC3E}">
        <p14:creationId xmlns:p14="http://schemas.microsoft.com/office/powerpoint/2010/main" val="1938316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rPr>
              <a:t>Have you heard about our Delivering for America Plan? It’s a 10-year strategic plan to </a:t>
            </a: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achieve service excellence and financial sustainability.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rPr>
              <a:t>Today’s presentation </a:t>
            </a: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will cover our recent efforts towards realizing key strategies of that Plan. Those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Service improvements and stabilization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Decreasing our financial losses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And Other Noteworthy accomplishments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We will also review the next set of key strategies that we plan to implement. Those include: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Transforming Our Network and Delivery Units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Improving Our Sales &amp; Marketing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Empowering and Engaging Our Workforce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Investing in Our Future by Infusing Capital into Our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rPr>
              <a:t>We will also provide an update on our Holiday Peak Season Preparations, which are in full swing.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a:solidFill>
                <a:schemeClr val="tx1"/>
              </a:solidFill>
              <a:latin typeface="Arial" panose="020B0604020202020204" pitchFamily="34" charset="0"/>
              <a:ea typeface="Arial Unicode MS" panose="020B0604020202020204"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solidFill>
                <a:srgbClr val="0B4C87"/>
              </a:solidFill>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39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we compare sq. ft. to last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522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we compare sq. ft. to last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33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000"/>
              <a:buFont typeface="Symbol" panose="05050102010706020507" pitchFamily="18" charset="2"/>
              <a:buNone/>
              <a:tabLst/>
              <a:defRPr/>
            </a:pPr>
            <a:r>
              <a:rPr lang="en-US" dirty="0"/>
              <a:t>Keynote begins with greeting the audience –</a:t>
            </a:r>
          </a:p>
          <a:p>
            <a:pPr marL="0" marR="0" lvl="0" indent="0" algn="l" defTabSz="914400" rtl="0" eaLnBrk="1" fontAlgn="auto" latinLnBrk="0" hangingPunct="1">
              <a:lnSpc>
                <a:spcPct val="100000"/>
              </a:lnSpc>
              <a:spcBef>
                <a:spcPts val="0"/>
              </a:spcBef>
              <a:spcAft>
                <a:spcPts val="0"/>
              </a:spcAft>
              <a:buClrTx/>
              <a:buSzPts val="1000"/>
              <a:buFont typeface="Symbol" panose="05050102010706020507" pitchFamily="18" charset="2"/>
              <a:buNone/>
              <a:tabLst/>
              <a:defRPr/>
            </a:pPr>
            <a:endParaRPr lang="en-US" sz="1200" dirty="0">
              <a:solidFill>
                <a:srgbClr val="1F497D"/>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000"/>
              <a:buFont typeface="Symbol" panose="05050102010706020507" pitchFamily="18" charset="2"/>
              <a:buNone/>
              <a:tabLst/>
              <a:defRPr/>
            </a:pPr>
            <a:r>
              <a:rPr lang="en-US" sz="1200" dirty="0">
                <a:solidFill>
                  <a:srgbClr val="1F497D"/>
                </a:solidFill>
                <a:effectLst/>
                <a:latin typeface="Arial" panose="020B0604020202020204" pitchFamily="34" charset="0"/>
                <a:ea typeface="Calibri" panose="020F0502020204030204" pitchFamily="34" charset="0"/>
                <a:cs typeface="Arial" panose="020B0604020202020204" pitchFamily="34" charset="0"/>
              </a:rPr>
              <a:t>Welcome and thank the attendees for </a:t>
            </a:r>
            <a:r>
              <a:rPr lang="en-US" sz="1200" b="1" dirty="0">
                <a:solidFill>
                  <a:srgbClr val="1F497D"/>
                </a:solidFill>
                <a:effectLst/>
                <a:latin typeface="Arial" panose="020B0604020202020204" pitchFamily="34" charset="0"/>
                <a:ea typeface="Calibri" panose="020F0502020204030204" pitchFamily="34" charset="0"/>
                <a:cs typeface="Arial" panose="020B0604020202020204" pitchFamily="34" charset="0"/>
              </a:rPr>
              <a:t>investing</a:t>
            </a:r>
            <a:r>
              <a:rPr lang="en-US" sz="1200" dirty="0">
                <a:solidFill>
                  <a:srgbClr val="1F497D"/>
                </a:solidFill>
                <a:effectLst/>
                <a:latin typeface="Arial" panose="020B0604020202020204" pitchFamily="34" charset="0"/>
                <a:ea typeface="Calibri" panose="020F0502020204030204" pitchFamily="34" charset="0"/>
                <a:cs typeface="Arial" panose="020B0604020202020204" pitchFamily="34" charset="0"/>
              </a:rPr>
              <a:t> in themselves and dedicating time to attend off-the-clock to continue to explore opportunities for future roles and learn how to own the career path that leads to a dream job.</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pPr>
            <a:endParaRPr lang="en-US" dirty="0"/>
          </a:p>
          <a:p>
            <a:pPr marL="0" marR="0" lvl="0" indent="0">
              <a:spcBef>
                <a:spcPts val="0"/>
              </a:spcBef>
              <a:spcAft>
                <a:spcPts val="0"/>
              </a:spcAft>
              <a:buSzPts val="1000"/>
              <a:buFont typeface="Symbol" panose="05050102010706020507" pitchFamily="18" charset="2"/>
              <a:buNone/>
            </a:pPr>
            <a:r>
              <a:rPr lang="en-US" dirty="0"/>
              <a:t>Thanking those who contributed to making the conference an engaging and interactive experience.</a:t>
            </a:r>
          </a:p>
          <a:p>
            <a:pPr marL="342900" marR="0" lvl="0" indent="-342900">
              <a:spcBef>
                <a:spcPts val="0"/>
              </a:spcBef>
              <a:spcAft>
                <a:spcPts val="0"/>
              </a:spcAft>
              <a:buSzPts val="1000"/>
              <a:buFont typeface="Symbol" panose="05050102010706020507" pitchFamily="18" charset="2"/>
              <a:buChar char=""/>
            </a:pPr>
            <a:r>
              <a:rPr lang="en-US" dirty="0"/>
              <a:t>Local planning committee – this group has been working for months to plan every conference detail.</a:t>
            </a:r>
          </a:p>
          <a:p>
            <a:pPr marL="342900" marR="0" lvl="0" indent="-342900">
              <a:spcBef>
                <a:spcPts val="0"/>
              </a:spcBef>
              <a:spcAft>
                <a:spcPts val="0"/>
              </a:spcAft>
              <a:buSzPts val="1000"/>
              <a:buFont typeface="Symbol" panose="05050102010706020507" pitchFamily="18" charset="2"/>
              <a:buChar char=""/>
            </a:pPr>
            <a:r>
              <a:rPr lang="en-US" dirty="0"/>
              <a:t>Greetings to the p</a:t>
            </a:r>
            <a:r>
              <a:rPr lang="en-US" sz="1200" dirty="0">
                <a:solidFill>
                  <a:srgbClr val="1F497D"/>
                </a:solidFill>
                <a:effectLst/>
                <a:latin typeface="Arial" panose="020B0604020202020204" pitchFamily="34" charset="0"/>
                <a:ea typeface="Calibri" panose="020F0502020204030204" pitchFamily="34" charset="0"/>
                <a:cs typeface="Arial" panose="020B0604020202020204" pitchFamily="34" charset="0"/>
              </a:rPr>
              <a:t>resenters — those subject matter experts who are presenting the decks, and are passionate about helping other grow and develop.</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pPr>
            <a:r>
              <a:rPr lang="en-US" sz="1200" dirty="0">
                <a:solidFill>
                  <a:srgbClr val="1F497D"/>
                </a:solidFill>
                <a:effectLst/>
                <a:latin typeface="Arial" panose="020B0604020202020204" pitchFamily="34" charset="0"/>
                <a:ea typeface="Calibri" panose="020F0502020204030204" pitchFamily="34" charset="0"/>
                <a:cs typeface="Arial" panose="020B0604020202020204" pitchFamily="34" charset="0"/>
              </a:rPr>
              <a:t>Local executive and managerial leadership — here to support the conference, to network and connect with conference attendees, and to look out for talent so that they can build their benches and expand their diverse candidate pools.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pPr>
            <a:r>
              <a:rPr lang="en-US" sz="1200" dirty="0">
                <a:solidFill>
                  <a:srgbClr val="1F497D"/>
                </a:solidFill>
                <a:effectLst/>
                <a:latin typeface="Arial" panose="020B0604020202020204" pitchFamily="34" charset="0"/>
                <a:ea typeface="Calibri" panose="020F0502020204030204" pitchFamily="34" charset="0"/>
                <a:cs typeface="Arial" panose="020B0604020202020204" pitchFamily="34" charset="0"/>
              </a:rPr>
              <a:t>All the representatives that are staffing informational booths – internal and external partners who are interested in telling you more about what they do and where you may fit in.</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3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0000"/>
              </a:lnSpc>
              <a:spcBef>
                <a:spcPts val="0"/>
              </a:spcBef>
              <a:spcAft>
                <a:spcPts val="0"/>
              </a:spcAft>
              <a:buFont typeface="Arial" panose="020B0604020202020204" pitchFamily="34" charset="0"/>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Our greatest asset is our people. Our success depends upon you, so investing in the future of our workforce is vital. We aim to be an “employer of choice.” We aim to hire, develop, and retain the most capable and diverse set of employees. </a:t>
            </a:r>
          </a:p>
          <a:p>
            <a:pPr marL="0" marR="0" indent="0">
              <a:lnSpc>
                <a:spcPct val="100000"/>
              </a:lnSpc>
              <a:spcBef>
                <a:spcPts val="0"/>
              </a:spcBef>
              <a:spcAft>
                <a:spcPts val="0"/>
              </a:spcAft>
              <a:buFont typeface="Arial" panose="020B0604020202020204" pitchFamily="34" charset="0"/>
              <a:buNone/>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indent="0">
              <a:lnSpc>
                <a:spcPct val="100000"/>
              </a:lnSpc>
              <a:spcBef>
                <a:spcPts val="0"/>
              </a:spcBef>
              <a:spcAft>
                <a:spcPts val="0"/>
              </a:spcAft>
              <a:buFont typeface="Arial" panose="020B0604020202020204" pitchFamily="34" charset="0"/>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DFA Plan focuses heavily on improving our collaboration and engagement within the workplace and strengthening the employee experience.</a:t>
            </a:r>
          </a:p>
          <a:p>
            <a:pPr marL="0" marR="0" indent="0">
              <a:lnSpc>
                <a:spcPct val="100000"/>
              </a:lnSpc>
              <a:spcBef>
                <a:spcPts val="0"/>
              </a:spcBef>
              <a:spcAft>
                <a:spcPts val="0"/>
              </a:spcAft>
              <a:buFont typeface="Arial" panose="020B0604020202020204" pitchFamily="34" charset="0"/>
              <a:buNone/>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indent="0">
              <a:lnSpc>
                <a:spcPct val="100000"/>
              </a:lnSpc>
              <a:spcBef>
                <a:spcPts val="0"/>
              </a:spcBef>
              <a:spcAft>
                <a:spcPts val="0"/>
              </a:spcAft>
              <a:buFont typeface="Arial" panose="020B0604020202020204" pitchFamily="34" charset="0"/>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seen on this slide, the strategies we are leveraging include:</a:t>
            </a:r>
          </a:p>
          <a:p>
            <a:pPr marL="342900" marR="0" indent="-342900">
              <a:lnSpc>
                <a:spcPct val="100000"/>
              </a:lnSpc>
              <a:spcBef>
                <a:spcPts val="0"/>
              </a:spcBef>
              <a:spcAft>
                <a:spcPts val="0"/>
              </a:spcAft>
              <a:buFont typeface="Arial" panose="020B0604020202020204" pitchFamily="34" charset="0"/>
              <a:buChar cha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Converting pre-career employees to career status, so they have the promise of a long-term career</a:t>
            </a:r>
          </a:p>
          <a:p>
            <a:pPr marL="342900" marR="0" indent="-342900">
              <a:lnSpc>
                <a:spcPct val="100000"/>
              </a:lnSpc>
              <a:spcBef>
                <a:spcPts val="0"/>
              </a:spcBef>
              <a:spcAft>
                <a:spcPts val="0"/>
              </a:spcAft>
              <a:buFont typeface="Arial" panose="020B0604020202020204" pitchFamily="34" charset="0"/>
              <a:buChar cha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Developing our workforce through defined career paths, trainings, career conferences, and succession planning</a:t>
            </a:r>
          </a:p>
          <a:p>
            <a:pPr marL="342900" marR="0" indent="-342900">
              <a:lnSpc>
                <a:spcPct val="100000"/>
              </a:lnSpc>
              <a:spcBef>
                <a:spcPts val="0"/>
              </a:spcBef>
              <a:spcAft>
                <a:spcPts val="0"/>
              </a:spcAft>
              <a:buFont typeface="Arial" panose="020B0604020202020204" pitchFamily="34" charset="0"/>
              <a:buChar cha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Building a diverse pipeline of talented candidates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Cultivating engaged and collaborative leaders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30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4BC72-9353-4BB8-9798-7AF0D40D5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348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ISAAC</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Introduces Mike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“Running our planning and execution efforts from headquarters, we have Mike Barber”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TO SHOW PICTURES ON SLIDE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MIKE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Overview of mail processing/maintenance team</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“Thank you, Isaac, this team is responsible for planning, implementation and daily processing and maintenance support for 354 facilities nationwide.”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also would like to point out our Network Modernization Team.”</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TO SHOW NETWORK TRANSFORMATION AND REDESIGN TEAM PICTURES ON SLIDE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They oversee instrumental areas of our network transformation and redesign efforts across the nation.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I’d like to have my team stand up and be recognized.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[APPLAUSE]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4BC72-9353-4BB8-9798-7AF0D40D5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797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ISAAC</a:t>
            </a:r>
            <a:r>
              <a:rPr lang="en-US" sz="1800" u="sng">
                <a:solidFill>
                  <a:srgbClr val="000000"/>
                </a:solidFill>
                <a:effectLst/>
                <a:uFill>
                  <a:solidFill>
                    <a:srgbClr val="000000"/>
                  </a:solidFill>
                </a:uFill>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Introduces Dane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“Thank you, Mike -- I would now like to introduce you to our team member responsible for managing our entire Eastern Region, Dane Coleman”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TO SHOW PICTURES ON SLIDE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DANE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Overview of Eastern Region processing team</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I’d like to have my team stand up and be recognized.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[APPLAUSE]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4BC72-9353-4BB8-9798-7AF0D40D5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08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ISAAC</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Introduces Todd –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“Thank you, Dane. And leading our Western Region, please give it up for Todd Hawkins”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CLICK TO SHOW PICTURES ON SLIDE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TODD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Overview of Western Region processing team</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 the way from Charleston, WV to California, and from Alaska to Hawaii”</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I’d like to have my team stand up and be recognized.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[APPLAUSE]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4BC72-9353-4BB8-9798-7AF0D40D5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97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DANE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Future Facility Network –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by the numbers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230 processing facilities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Fewer trips per week with higher utilization (point to point transportation)</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Standardized machines and platforms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New and repurposed facilities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“These new facilities will truly encompass our package processing network”</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4BC72-9353-4BB8-9798-7AF0D40D5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746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5EB10-CE32-4C94-854E-C6E0F82EEE00}" type="slidenum">
              <a:rPr lang="en-US" smtClean="0"/>
              <a:t>19</a:t>
            </a:fld>
            <a:endParaRPr lang="en-US" dirty="0"/>
          </a:p>
        </p:txBody>
      </p:sp>
    </p:spTree>
    <p:extLst>
      <p:ext uri="{BB962C8B-B14F-4D97-AF65-F5344CB8AC3E}">
        <p14:creationId xmlns:p14="http://schemas.microsoft.com/office/powerpoint/2010/main" val="2926518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103.xml.rels><?xml version="1.0" encoding="UTF-8" standalone="yes"?>
<Relationships xmlns="http://schemas.openxmlformats.org/package/2006/relationships"><Relationship Id="rId8" Type="http://schemas.openxmlformats.org/officeDocument/2006/relationships/slide" Target="../slides/slide2.xml"/><Relationship Id="rId3" Type="http://schemas.openxmlformats.org/officeDocument/2006/relationships/slideMaster" Target="../slideMasters/slideMaster12.xml"/><Relationship Id="rId7" Type="http://schemas.openxmlformats.org/officeDocument/2006/relationships/image" Target="../media/image10.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2.xml"/><Relationship Id="rId1" Type="http://schemas.openxmlformats.org/officeDocument/2006/relationships/tags" Target="../tags/tag131.xml"/><Relationship Id="rId5" Type="http://schemas.openxmlformats.org/officeDocument/2006/relationships/image" Target="../media/image2.png"/><Relationship Id="rId4" Type="http://schemas.openxmlformats.org/officeDocument/2006/relationships/image" Target="../media/image9.emf"/></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0"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9" b="1" dirty="0">
              <a:solidFill>
                <a:prstClr val="white"/>
              </a:solidFill>
              <a:sym typeface="Rockwell" panose="02060603020205020403" pitchFamily="18" charset="0"/>
            </a:endParaRPr>
          </a:p>
        </p:txBody>
      </p:sp>
      <p:sp>
        <p:nvSpPr>
          <p:cNvPr id="28" name="Focus Frame 2"/>
          <p:cNvSpPr>
            <a:spLocks noChangeAspect="1"/>
          </p:cNvSpPr>
          <p:nvPr/>
        </p:nvSpPr>
        <p:spPr bwMode="gray">
          <a:xfrm>
            <a:off x="7996779"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29" name="Focus Frame 2"/>
          <p:cNvSpPr>
            <a:spLocks noChangeAspect="1"/>
          </p:cNvSpPr>
          <p:nvPr/>
        </p:nvSpPr>
        <p:spPr bwMode="gray">
          <a:xfrm>
            <a:off x="1588046"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1"/>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1" y="1025525"/>
            <a:ext cx="5988089" cy="2085975"/>
          </a:xfrm>
        </p:spPr>
        <p:txBody>
          <a:bodyPr>
            <a:normAutofit/>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800"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6"/>
            <a:ext cx="5988050" cy="939799"/>
          </a:xfrm>
        </p:spPr>
        <p:txBody>
          <a:bodyPr>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3547056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8" name="Focus Frame 2"/>
          <p:cNvSpPr>
            <a:spLocks noChangeAspect="1"/>
          </p:cNvSpPr>
          <p:nvPr/>
        </p:nvSpPr>
        <p:spPr bwMode="gray">
          <a:xfrm>
            <a:off x="7996779"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noChangeAspect="1"/>
          </p:cNvSpPr>
          <p:nvPr/>
        </p:nvSpPr>
        <p:spPr bwMode="gray">
          <a:xfrm>
            <a:off x="1588046"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2" y="1025527"/>
            <a:ext cx="5988089" cy="2085975"/>
          </a:xfrm>
        </p:spPr>
        <p:txBody>
          <a:bodyPr>
            <a:normAutofit/>
          </a:bodyPr>
          <a:lstStyle>
            <a:lvl1pPr marL="0" indent="0">
              <a:buNone/>
              <a:defRPr sz="39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9"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8"/>
            <a:ext cx="5988050" cy="939799"/>
          </a:xfrm>
        </p:spPr>
        <p:txBody>
          <a:bodyPr>
            <a:normAutofit/>
          </a:bodyPr>
          <a:lstStyle>
            <a:lvl1pPr marL="0" indent="0">
              <a:buNone/>
              <a:defRPr sz="2399"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20599108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273" y="4352962"/>
            <a:ext cx="10512862" cy="707886"/>
          </a:xfrm>
          <a:prstGeom prst="rect">
            <a:avLst/>
          </a:prstGeom>
          <a:noFill/>
        </p:spPr>
        <p:txBody>
          <a:bodyPr wrap="square" rtlCol="0">
            <a:spAutoFit/>
          </a:bodyPr>
          <a:lstStyle/>
          <a:p>
            <a:pPr algn="ctr"/>
            <a:r>
              <a:rPr lang="en-US" sz="3999" b="1">
                <a:solidFill>
                  <a:srgbClr val="FF0000"/>
                </a:solidFill>
              </a:rPr>
              <a:t>Vote</a:t>
            </a:r>
          </a:p>
        </p:txBody>
      </p:sp>
      <p:sp>
        <p:nvSpPr>
          <p:cNvPr id="20" name="Text Box 44">
            <a:extLst>
              <a:ext uri="{FF2B5EF4-FFF2-40B4-BE49-F238E27FC236}">
                <a16:creationId xmlns:a16="http://schemas.microsoft.com/office/drawing/2014/main" id="{DA20077F-8BDF-420A-AFED-719207009010}"/>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00C52B8A-389F-452E-AC9B-D15864EF7408}"/>
              </a:ext>
            </a:extLst>
          </p:cNvPr>
          <p:cNvSpPr>
            <a:spLocks noGrp="1"/>
          </p:cNvSpPr>
          <p:nvPr>
            <p:ph type="dt" sz="half" idx="2"/>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endParaRPr lang="en-US"/>
          </a:p>
        </p:txBody>
      </p:sp>
    </p:spTree>
    <p:extLst>
      <p:ext uri="{BB962C8B-B14F-4D97-AF65-F5344CB8AC3E}">
        <p14:creationId xmlns:p14="http://schemas.microsoft.com/office/powerpoint/2010/main" val="2087008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432" y="1354042"/>
            <a:ext cx="5027890" cy="3286925"/>
          </a:xfrm>
          <a:prstGeom prst="rect">
            <a:avLst/>
          </a:prstGeom>
        </p:spPr>
        <p:txBody>
          <a:bodyPr anchor="ctr">
            <a:normAutofit/>
          </a:bodyPr>
          <a:lstStyle>
            <a:lvl1pPr>
              <a:defRPr sz="3198">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l" defTabSz="914126" rtl="0" eaLnBrk="0" fontAlgn="base" latinLnBrk="0" hangingPunct="0">
              <a:lnSpc>
                <a:spcPct val="100000"/>
              </a:lnSpc>
              <a:spcBef>
                <a:spcPct val="50000"/>
              </a:spcBef>
              <a:spcAft>
                <a:spcPct val="0"/>
              </a:spcAft>
              <a:buClrTx/>
              <a:buSzTx/>
              <a:buFontTx/>
              <a:buNone/>
              <a:tabLst/>
              <a:defRPr/>
            </a:pPr>
            <a:endParaRPr lang="en-US" sz="1798">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92751"/>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33364"/>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2F239FBD-1AA4-4CAF-81FE-9479A984BB8A}"/>
              </a:ext>
            </a:extLst>
          </p:cNvPr>
          <p:cNvSpPr>
            <a:spLocks noGrp="1"/>
          </p:cNvSpPr>
          <p:nvPr>
            <p:ph type="body" sz="quarter" idx="10"/>
          </p:nvPr>
        </p:nvSpPr>
        <p:spPr>
          <a:xfrm>
            <a:off x="7138988" y="1354140"/>
            <a:ext cx="4451350" cy="3286125"/>
          </a:xfrm>
        </p:spPr>
        <p:txBody>
          <a:bodyPr anchor="ctr" anchorCtr="0">
            <a:normAutofit/>
          </a:bodyPr>
          <a:lstStyle>
            <a:lvl1pPr>
              <a:defRPr sz="1999">
                <a:ln>
                  <a:noFill/>
                </a:ln>
                <a:solidFill>
                  <a:schemeClr val="bg1"/>
                </a:solidFill>
              </a:defRPr>
            </a:lvl1pPr>
            <a:lvl2pPr>
              <a:defRPr sz="1999">
                <a:ln>
                  <a:noFill/>
                </a:ln>
                <a:solidFill>
                  <a:schemeClr val="bg1"/>
                </a:solidFill>
              </a:defRPr>
            </a:lvl2pPr>
            <a:lvl3pPr>
              <a:defRPr sz="1999">
                <a:ln>
                  <a:noFill/>
                </a:ln>
                <a:solidFill>
                  <a:schemeClr val="bg1"/>
                </a:solidFill>
              </a:defRPr>
            </a:lvl3pPr>
            <a:lvl4pPr>
              <a:defRPr sz="1999">
                <a:ln>
                  <a:noFill/>
                </a:ln>
                <a:solidFill>
                  <a:schemeClr val="bg1"/>
                </a:solidFill>
              </a:defRPr>
            </a:lvl4pPr>
            <a:lvl5pPr>
              <a:defRPr sz="1999">
                <a:ln>
                  <a:noFill/>
                </a:ln>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4BA31361-CEEE-013E-9864-47EA4EE3BB95}"/>
              </a:ext>
            </a:extLst>
          </p:cNvPr>
          <p:cNvSpPr txBox="1"/>
          <p:nvPr userDrawn="1"/>
        </p:nvSpPr>
        <p:spPr>
          <a:xfrm>
            <a:off x="5886315" y="6471383"/>
            <a:ext cx="411604" cy="246221"/>
          </a:xfrm>
          <a:prstGeom prst="rect">
            <a:avLst/>
          </a:prstGeom>
          <a:noFill/>
        </p:spPr>
        <p:txBody>
          <a:bodyPr wrap="square" rtlCol="0">
            <a:spAutoFit/>
          </a:bodyPr>
          <a:lstStyle/>
          <a:p>
            <a:pPr algn="ctr"/>
            <a:fld id="{B790A5C1-4DCE-4698-BBC3-604B6BC499A4}" type="slidenum">
              <a:rPr lang="en-US" sz="1000" kern="1200" smtClean="0">
                <a:solidFill>
                  <a:schemeClr val="bg1">
                    <a:lumMod val="85000"/>
                  </a:schemeClr>
                </a:solidFill>
                <a:latin typeface="+mn-lt"/>
                <a:ea typeface="+mn-ea"/>
                <a:cs typeface="+mn-cs"/>
              </a:rPr>
              <a:pPr algn="ctr"/>
              <a:t>‹#›</a:t>
            </a:fld>
            <a:endParaRPr lang="en-US" sz="1000" kern="1200">
              <a:solidFill>
                <a:schemeClr val="bg1">
                  <a:lumMod val="85000"/>
                </a:schemeClr>
              </a:solidFill>
              <a:latin typeface="+mn-lt"/>
              <a:ea typeface="+mn-ea"/>
              <a:cs typeface="+mn-cs"/>
            </a:endParaRPr>
          </a:p>
        </p:txBody>
      </p:sp>
    </p:spTree>
    <p:extLst>
      <p:ext uri="{BB962C8B-B14F-4D97-AF65-F5344CB8AC3E}">
        <p14:creationId xmlns:p14="http://schemas.microsoft.com/office/powerpoint/2010/main" val="33992135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3950AFFE-8BBB-4645-9A98-995C8AFD8C99}"/>
              </a:ext>
            </a:extLst>
          </p:cNvPr>
          <p:cNvSpPr>
            <a:spLocks noGrp="1"/>
          </p:cNvSpPr>
          <p:nvPr>
            <p:ph type="sldNum" sz="quarter" idx="10"/>
          </p:nvPr>
        </p:nvSpPr>
        <p:spPr>
          <a:xfrm>
            <a:off x="11808142" y="6517978"/>
            <a:ext cx="380683" cy="323250"/>
          </a:xfrm>
        </p:spPr>
        <p:txBody>
          <a:bodyPr/>
          <a:lstStyle/>
          <a:p>
            <a:fld id="{4DBD2479-0CBA-4120-9E4A-5AC8743C3AEE}" type="slidenum">
              <a:rPr lang="en-US" smtClean="0"/>
              <a:t>‹#›</a:t>
            </a:fld>
            <a:endParaRPr lang="en-US"/>
          </a:p>
        </p:txBody>
      </p:sp>
    </p:spTree>
    <p:extLst>
      <p:ext uri="{BB962C8B-B14F-4D97-AF65-F5344CB8AC3E}">
        <p14:creationId xmlns:p14="http://schemas.microsoft.com/office/powerpoint/2010/main" val="40046672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Footer_One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12" name="Rectangle 11"/>
          <p:cNvSpPr/>
          <p:nvPr/>
        </p:nvSpPr>
        <p:spPr>
          <a:xfrm>
            <a:off x="-1" y="6083872"/>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59423" y="62958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7BA6CDE4-BAD8-4A6E-B15A-40826D6201F6}"/>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4" name="Slide Number Placeholder 3">
            <a:extLst>
              <a:ext uri="{FF2B5EF4-FFF2-40B4-BE49-F238E27FC236}">
                <a16:creationId xmlns:a16="http://schemas.microsoft.com/office/drawing/2014/main" id="{C1EB1305-A037-4737-8035-8F5D98CE9F3B}"/>
              </a:ext>
            </a:extLst>
          </p:cNvPr>
          <p:cNvSpPr>
            <a:spLocks noGrp="1"/>
          </p:cNvSpPr>
          <p:nvPr>
            <p:ph type="sldNum" sz="quarter" idx="10"/>
          </p:nvPr>
        </p:nvSpPr>
        <p:spPr>
          <a:xfrm>
            <a:off x="7829711" y="6298287"/>
            <a:ext cx="780859" cy="365125"/>
          </a:xfrm>
          <a:prstGeom prst="rect">
            <a:avLst/>
          </a:prstGeom>
        </p:spPr>
        <p:txBody>
          <a:bodyPr/>
          <a:lstStyle>
            <a:lvl1pPr>
              <a:defRPr>
                <a:solidFill>
                  <a:schemeClr val="bg1"/>
                </a:solidFill>
              </a:defRPr>
            </a:lvl1pPr>
          </a:lstStyle>
          <a:p>
            <a:fld id="{E52B39E8-891C-44DC-82B8-5CC4AF7F4494}" type="slidenum">
              <a:rPr lang="en-US" smtClean="0"/>
              <a:pPr/>
              <a:t>‹#›</a:t>
            </a:fld>
            <a:endParaRPr lang="en-US"/>
          </a:p>
        </p:txBody>
      </p:sp>
      <p:pic>
        <p:nvPicPr>
          <p:cNvPr id="8" name="Picture 7">
            <a:extLst>
              <a:ext uri="{FF2B5EF4-FFF2-40B4-BE49-F238E27FC236}">
                <a16:creationId xmlns:a16="http://schemas.microsoft.com/office/drawing/2014/main" id="{4C504513-D7EF-42E1-A9D0-184106CD4C6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851141" y="6271996"/>
            <a:ext cx="667710" cy="431898"/>
          </a:xfrm>
          <a:prstGeom prst="rect">
            <a:avLst/>
          </a:prstGeom>
        </p:spPr>
      </p:pic>
      <p:sp>
        <p:nvSpPr>
          <p:cNvPr id="32" name="Title 1">
            <a:extLst>
              <a:ext uri="{FF2B5EF4-FFF2-40B4-BE49-F238E27FC236}">
                <a16:creationId xmlns:a16="http://schemas.microsoft.com/office/drawing/2014/main" id="{A9257DDC-CF00-43D1-B73A-68B73F74F0D9}"/>
              </a:ext>
            </a:extLst>
          </p:cNvPr>
          <p:cNvSpPr>
            <a:spLocks noGrp="1"/>
          </p:cNvSpPr>
          <p:nvPr>
            <p:ph type="title"/>
          </p:nvPr>
        </p:nvSpPr>
        <p:spPr>
          <a:xfrm>
            <a:off x="377483" y="103104"/>
            <a:ext cx="10512862" cy="600130"/>
          </a:xfrm>
          <a:prstGeom prst="rect">
            <a:avLst/>
          </a:prstGeom>
        </p:spPr>
        <p:txBody>
          <a:bodyPr>
            <a:normAutofit/>
          </a:bodyPr>
          <a:lstStyle>
            <a:lvl1pPr>
              <a:defRPr sz="2399">
                <a:solidFill>
                  <a:srgbClr val="005A92"/>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31" name="Group 30">
            <a:extLst>
              <a:ext uri="{FF2B5EF4-FFF2-40B4-BE49-F238E27FC236}">
                <a16:creationId xmlns:a16="http://schemas.microsoft.com/office/drawing/2014/main" id="{CAE9B509-50E8-4A74-89A8-A8E12E565674}"/>
              </a:ext>
            </a:extLst>
          </p:cNvPr>
          <p:cNvGrpSpPr/>
          <p:nvPr userDrawn="1"/>
        </p:nvGrpSpPr>
        <p:grpSpPr>
          <a:xfrm>
            <a:off x="248417" y="2573942"/>
            <a:ext cx="11504193" cy="1638989"/>
            <a:chOff x="3338634" y="1174210"/>
            <a:chExt cx="2569772" cy="2330991"/>
          </a:xfrm>
        </p:grpSpPr>
        <p:sp>
          <p:nvSpPr>
            <p:cNvPr id="33" name="Rectangle 32">
              <a:extLst>
                <a:ext uri="{FF2B5EF4-FFF2-40B4-BE49-F238E27FC236}">
                  <a16:creationId xmlns:a16="http://schemas.microsoft.com/office/drawing/2014/main" id="{1C5FB989-8F8E-4D77-A005-C28079C55A33}"/>
                </a:ext>
              </a:extLst>
            </p:cNvPr>
            <p:cNvSpPr/>
            <p:nvPr/>
          </p:nvSpPr>
          <p:spPr>
            <a:xfrm rot="10800000" flipH="1">
              <a:off x="3338634" y="1174210"/>
              <a:ext cx="2567569" cy="2330991"/>
            </a:xfrm>
            <a:prstGeom prst="rect">
              <a:avLst/>
            </a:prstGeom>
            <a:noFill/>
            <a:ln w="31750" cap="rnd" cmpd="sng" algn="ctr">
              <a:solidFill>
                <a:schemeClr val="tx2"/>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F5E90BCD-4D1C-4D5C-AC9C-862261725615}"/>
                </a:ext>
              </a:extLst>
            </p:cNvPr>
            <p:cNvSpPr/>
            <p:nvPr/>
          </p:nvSpPr>
          <p:spPr>
            <a:xfrm>
              <a:off x="3340837" y="1174210"/>
              <a:ext cx="2567569" cy="228600"/>
            </a:xfrm>
            <a:prstGeom prst="rect">
              <a:avLst/>
            </a:prstGeom>
            <a:solidFill>
              <a:srgbClr val="ED7D3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Upcoming Activities</a:t>
              </a:r>
            </a:p>
          </p:txBody>
        </p:sp>
      </p:grpSp>
      <p:grpSp>
        <p:nvGrpSpPr>
          <p:cNvPr id="35" name="Group 34">
            <a:extLst>
              <a:ext uri="{FF2B5EF4-FFF2-40B4-BE49-F238E27FC236}">
                <a16:creationId xmlns:a16="http://schemas.microsoft.com/office/drawing/2014/main" id="{7A26F834-7DC0-45CF-AF78-C8E6379F349C}"/>
              </a:ext>
            </a:extLst>
          </p:cNvPr>
          <p:cNvGrpSpPr/>
          <p:nvPr userDrawn="1"/>
        </p:nvGrpSpPr>
        <p:grpSpPr>
          <a:xfrm>
            <a:off x="248417" y="824361"/>
            <a:ext cx="11504197" cy="1640379"/>
            <a:chOff x="342899" y="1174210"/>
            <a:chExt cx="2567569" cy="2330990"/>
          </a:xfrm>
        </p:grpSpPr>
        <p:sp>
          <p:nvSpPr>
            <p:cNvPr id="36" name="Rectangle 35">
              <a:extLst>
                <a:ext uri="{FF2B5EF4-FFF2-40B4-BE49-F238E27FC236}">
                  <a16:creationId xmlns:a16="http://schemas.microsoft.com/office/drawing/2014/main" id="{34C140B4-890F-435F-A773-1CA22B3D4045}"/>
                </a:ext>
              </a:extLst>
            </p:cNvPr>
            <p:cNvSpPr/>
            <p:nvPr/>
          </p:nvSpPr>
          <p:spPr>
            <a:xfrm rot="10800000" flipH="1">
              <a:off x="342900" y="1174210"/>
              <a:ext cx="2567568" cy="2330990"/>
            </a:xfrm>
            <a:prstGeom prst="rect">
              <a:avLst/>
            </a:prstGeom>
            <a:noFill/>
            <a:ln w="31750" cap="rnd" cmpd="sng" algn="ctr">
              <a:solidFill>
                <a:schemeClr val="tx2"/>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id="{A0A5783F-E66E-402D-B9B4-681718ED7B00}"/>
                </a:ext>
              </a:extLst>
            </p:cNvPr>
            <p:cNvSpPr/>
            <p:nvPr/>
          </p:nvSpPr>
          <p:spPr>
            <a:xfrm>
              <a:off x="342899" y="1174210"/>
              <a:ext cx="2567569" cy="228600"/>
            </a:xfrm>
            <a:prstGeom prst="rect">
              <a:avLst/>
            </a:prstGeom>
            <a:solidFill>
              <a:schemeClr val="accent4"/>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Completed Activities</a:t>
              </a:r>
            </a:p>
          </p:txBody>
        </p:sp>
      </p:grpSp>
      <p:grpSp>
        <p:nvGrpSpPr>
          <p:cNvPr id="38" name="Group 37">
            <a:extLst>
              <a:ext uri="{FF2B5EF4-FFF2-40B4-BE49-F238E27FC236}">
                <a16:creationId xmlns:a16="http://schemas.microsoft.com/office/drawing/2014/main" id="{F1B20C42-E235-44EF-824E-FF5DDB4E8FAE}"/>
              </a:ext>
            </a:extLst>
          </p:cNvPr>
          <p:cNvGrpSpPr/>
          <p:nvPr userDrawn="1"/>
        </p:nvGrpSpPr>
        <p:grpSpPr>
          <a:xfrm>
            <a:off x="248417" y="4333913"/>
            <a:ext cx="11494330" cy="1641143"/>
            <a:chOff x="3338634" y="1174210"/>
            <a:chExt cx="2569772" cy="2330991"/>
          </a:xfrm>
        </p:grpSpPr>
        <p:sp>
          <p:nvSpPr>
            <p:cNvPr id="39" name="Rectangle 38">
              <a:extLst>
                <a:ext uri="{FF2B5EF4-FFF2-40B4-BE49-F238E27FC236}">
                  <a16:creationId xmlns:a16="http://schemas.microsoft.com/office/drawing/2014/main" id="{B6EF9F4F-0243-4D50-84F6-BCD38E3F9494}"/>
                </a:ext>
              </a:extLst>
            </p:cNvPr>
            <p:cNvSpPr/>
            <p:nvPr/>
          </p:nvSpPr>
          <p:spPr>
            <a:xfrm rot="10800000" flipH="1">
              <a:off x="3338634" y="1174210"/>
              <a:ext cx="2567569" cy="2330991"/>
            </a:xfrm>
            <a:prstGeom prst="rect">
              <a:avLst/>
            </a:prstGeom>
            <a:noFill/>
            <a:ln w="31750" cap="rnd" cmpd="sng" algn="ctr">
              <a:solidFill>
                <a:schemeClr val="tx2"/>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 name="Rectangle 39">
              <a:extLst>
                <a:ext uri="{FF2B5EF4-FFF2-40B4-BE49-F238E27FC236}">
                  <a16:creationId xmlns:a16="http://schemas.microsoft.com/office/drawing/2014/main" id="{AF61EA51-CEAF-417D-A07B-E7ED6225BE84}"/>
                </a:ext>
              </a:extLst>
            </p:cNvPr>
            <p:cNvSpPr/>
            <p:nvPr/>
          </p:nvSpPr>
          <p:spPr>
            <a:xfrm>
              <a:off x="3340837" y="1174210"/>
              <a:ext cx="2567569" cy="228600"/>
            </a:xfrm>
            <a:prstGeom prst="rect">
              <a:avLst/>
            </a:prstGeom>
            <a:solidFill>
              <a:srgbClr val="C00000"/>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Calibri"/>
                </a:rPr>
                <a:t>Risks / Blocker / Activities Past Due</a:t>
              </a:r>
              <a:endPar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47" name="Content Placeholder 2">
            <a:extLst>
              <a:ext uri="{FF2B5EF4-FFF2-40B4-BE49-F238E27FC236}">
                <a16:creationId xmlns:a16="http://schemas.microsoft.com/office/drawing/2014/main" id="{B79BDE06-97E4-4335-B27A-01E04A9ABDC3}"/>
              </a:ext>
            </a:extLst>
          </p:cNvPr>
          <p:cNvSpPr>
            <a:spLocks noGrp="1"/>
          </p:cNvSpPr>
          <p:nvPr>
            <p:ph sz="half" idx="1" hasCustomPrompt="1"/>
          </p:nvPr>
        </p:nvSpPr>
        <p:spPr>
          <a:xfrm>
            <a:off x="262679" y="977703"/>
            <a:ext cx="11371935" cy="338784"/>
          </a:xfrm>
          <a:prstGeom prst="rect">
            <a:avLst/>
          </a:prstGeom>
        </p:spPr>
        <p:txBody>
          <a:bodyPr>
            <a:normAutofit/>
          </a:bodyPr>
          <a:lstStyle>
            <a:lvl1pPr marL="0" indent="0">
              <a:buNone/>
              <a:defRPr sz="1400">
                <a:latin typeface="Calibri" panose="020F0502020204030204" pitchFamily="34" charset="0"/>
                <a:cs typeface="Calibri" panose="020F0502020204030204" pitchFamily="34" charset="0"/>
              </a:defRPr>
            </a:lvl1pPr>
            <a:lvl2pPr marL="456926" indent="0">
              <a:buNone/>
              <a:defRPr sz="1999">
                <a:latin typeface="Calibri" panose="020F0502020204030204" pitchFamily="34" charset="0"/>
                <a:cs typeface="Calibri" panose="020F0502020204030204" pitchFamily="34" charset="0"/>
              </a:defRPr>
            </a:lvl2pPr>
            <a:lvl3pPr marL="913852" indent="0">
              <a:buNone/>
              <a:defRPr sz="1799">
                <a:latin typeface="Calibri" panose="020F0502020204030204" pitchFamily="34" charset="0"/>
                <a:cs typeface="Calibri" panose="020F0502020204030204" pitchFamily="34" charset="0"/>
              </a:defRPr>
            </a:lvl3pPr>
            <a:lvl4pPr marL="1370778" indent="0">
              <a:buNone/>
              <a:defRPr sz="1799">
                <a:latin typeface="Calibri" panose="020F0502020204030204" pitchFamily="34" charset="0"/>
                <a:cs typeface="Calibri" panose="020F0502020204030204" pitchFamily="34" charset="0"/>
              </a:defRPr>
            </a:lvl4pPr>
            <a:lvl5pPr marL="1827704" indent="0">
              <a:buNone/>
              <a:defRPr sz="1799">
                <a:latin typeface="Calibri" panose="020F0502020204030204" pitchFamily="34" charset="0"/>
                <a:cs typeface="Calibri" panose="020F0502020204030204" pitchFamily="34" charset="0"/>
              </a:defRPr>
            </a:lvl5pPr>
          </a:lstStyle>
          <a:p>
            <a:pPr lvl="0"/>
            <a:r>
              <a:rPr lang="en-US"/>
              <a:t>[Enter Completed Activities List]</a:t>
            </a:r>
          </a:p>
        </p:txBody>
      </p:sp>
      <p:sp>
        <p:nvSpPr>
          <p:cNvPr id="48" name="Content Placeholder 2">
            <a:extLst>
              <a:ext uri="{FF2B5EF4-FFF2-40B4-BE49-F238E27FC236}">
                <a16:creationId xmlns:a16="http://schemas.microsoft.com/office/drawing/2014/main" id="{28E74E58-C578-47A5-8EED-2E0359534E27}"/>
              </a:ext>
            </a:extLst>
          </p:cNvPr>
          <p:cNvSpPr>
            <a:spLocks noGrp="1"/>
          </p:cNvSpPr>
          <p:nvPr>
            <p:ph sz="half" idx="11" hasCustomPrompt="1"/>
          </p:nvPr>
        </p:nvSpPr>
        <p:spPr>
          <a:xfrm>
            <a:off x="262679" y="2744180"/>
            <a:ext cx="11371935" cy="338784"/>
          </a:xfrm>
          <a:prstGeom prst="rect">
            <a:avLst/>
          </a:prstGeom>
        </p:spPr>
        <p:txBody>
          <a:bodyPr>
            <a:normAutofit/>
          </a:bodyPr>
          <a:lstStyle>
            <a:lvl1pPr marL="0" indent="0">
              <a:buNone/>
              <a:defRPr sz="1400">
                <a:latin typeface="Calibri" panose="020F0502020204030204" pitchFamily="34" charset="0"/>
                <a:cs typeface="Calibri" panose="020F0502020204030204" pitchFamily="34" charset="0"/>
              </a:defRPr>
            </a:lvl1pPr>
            <a:lvl2pPr marL="456926" indent="0">
              <a:buNone/>
              <a:defRPr sz="1999">
                <a:latin typeface="Calibri" panose="020F0502020204030204" pitchFamily="34" charset="0"/>
                <a:cs typeface="Calibri" panose="020F0502020204030204" pitchFamily="34" charset="0"/>
              </a:defRPr>
            </a:lvl2pPr>
            <a:lvl3pPr marL="913852" indent="0">
              <a:buNone/>
              <a:defRPr sz="1799">
                <a:latin typeface="Calibri" panose="020F0502020204030204" pitchFamily="34" charset="0"/>
                <a:cs typeface="Calibri" panose="020F0502020204030204" pitchFamily="34" charset="0"/>
              </a:defRPr>
            </a:lvl3pPr>
            <a:lvl4pPr marL="1370778" indent="0">
              <a:buNone/>
              <a:defRPr sz="1799">
                <a:latin typeface="Calibri" panose="020F0502020204030204" pitchFamily="34" charset="0"/>
                <a:cs typeface="Calibri" panose="020F0502020204030204" pitchFamily="34" charset="0"/>
              </a:defRPr>
            </a:lvl4pPr>
            <a:lvl5pPr marL="1827704" indent="0">
              <a:buNone/>
              <a:defRPr sz="1799">
                <a:latin typeface="Calibri" panose="020F0502020204030204" pitchFamily="34" charset="0"/>
                <a:cs typeface="Calibri" panose="020F0502020204030204" pitchFamily="34" charset="0"/>
              </a:defRPr>
            </a:lvl5pPr>
          </a:lstStyle>
          <a:p>
            <a:pPr lvl="0"/>
            <a:r>
              <a:rPr lang="en-US"/>
              <a:t>[Enter Upcoming Activities List]</a:t>
            </a:r>
          </a:p>
        </p:txBody>
      </p:sp>
      <p:sp>
        <p:nvSpPr>
          <p:cNvPr id="49" name="Content Placeholder 2">
            <a:extLst>
              <a:ext uri="{FF2B5EF4-FFF2-40B4-BE49-F238E27FC236}">
                <a16:creationId xmlns:a16="http://schemas.microsoft.com/office/drawing/2014/main" id="{3BB97E05-83B7-4DC6-8684-1890843961FD}"/>
              </a:ext>
            </a:extLst>
          </p:cNvPr>
          <p:cNvSpPr>
            <a:spLocks noGrp="1"/>
          </p:cNvSpPr>
          <p:nvPr>
            <p:ph sz="half" idx="12" hasCustomPrompt="1"/>
          </p:nvPr>
        </p:nvSpPr>
        <p:spPr>
          <a:xfrm>
            <a:off x="262679" y="4492180"/>
            <a:ext cx="11371935" cy="338784"/>
          </a:xfrm>
          <a:prstGeom prst="rect">
            <a:avLst/>
          </a:prstGeom>
        </p:spPr>
        <p:txBody>
          <a:bodyPr>
            <a:normAutofit/>
          </a:bodyPr>
          <a:lstStyle>
            <a:lvl1pPr marL="0" indent="0">
              <a:buNone/>
              <a:defRPr sz="1400">
                <a:latin typeface="Calibri" panose="020F0502020204030204" pitchFamily="34" charset="0"/>
                <a:cs typeface="Calibri" panose="020F0502020204030204" pitchFamily="34" charset="0"/>
              </a:defRPr>
            </a:lvl1pPr>
            <a:lvl2pPr marL="456926" indent="0">
              <a:buNone/>
              <a:defRPr sz="1999">
                <a:latin typeface="Calibri" panose="020F0502020204030204" pitchFamily="34" charset="0"/>
                <a:cs typeface="Calibri" panose="020F0502020204030204" pitchFamily="34" charset="0"/>
              </a:defRPr>
            </a:lvl2pPr>
            <a:lvl3pPr marL="913852" indent="0">
              <a:buNone/>
              <a:defRPr sz="1799">
                <a:latin typeface="Calibri" panose="020F0502020204030204" pitchFamily="34" charset="0"/>
                <a:cs typeface="Calibri" panose="020F0502020204030204" pitchFamily="34" charset="0"/>
              </a:defRPr>
            </a:lvl3pPr>
            <a:lvl4pPr marL="1370778" indent="0">
              <a:buNone/>
              <a:defRPr sz="1799">
                <a:latin typeface="Calibri" panose="020F0502020204030204" pitchFamily="34" charset="0"/>
                <a:cs typeface="Calibri" panose="020F0502020204030204" pitchFamily="34" charset="0"/>
              </a:defRPr>
            </a:lvl4pPr>
            <a:lvl5pPr marL="1827704" indent="0">
              <a:buNone/>
              <a:defRPr sz="1799">
                <a:latin typeface="Calibri" panose="020F0502020204030204" pitchFamily="34" charset="0"/>
                <a:cs typeface="Calibri" panose="020F0502020204030204" pitchFamily="34" charset="0"/>
              </a:defRPr>
            </a:lvl5pPr>
          </a:lstStyle>
          <a:p>
            <a:pPr lvl="0"/>
            <a:r>
              <a:rPr lang="en-US"/>
              <a:t>[Enter Risks / Blockers / Past Due List]</a:t>
            </a:r>
          </a:p>
        </p:txBody>
      </p:sp>
      <p:sp>
        <p:nvSpPr>
          <p:cNvPr id="7" name="TextBox 6">
            <a:extLst>
              <a:ext uri="{FF2B5EF4-FFF2-40B4-BE49-F238E27FC236}">
                <a16:creationId xmlns:a16="http://schemas.microsoft.com/office/drawing/2014/main" id="{BC76AA85-8C3D-2F0A-B24F-43C110819680}"/>
              </a:ext>
            </a:extLst>
          </p:cNvPr>
          <p:cNvSpPr txBox="1"/>
          <p:nvPr userDrawn="1"/>
        </p:nvSpPr>
        <p:spPr>
          <a:xfrm>
            <a:off x="53199" y="6449484"/>
            <a:ext cx="718958" cy="369332"/>
          </a:xfrm>
          <a:prstGeom prst="rect">
            <a:avLst/>
          </a:prstGeom>
          <a:noFill/>
        </p:spPr>
        <p:txBody>
          <a:bodyPr wrap="square">
            <a:spAutoFit/>
          </a:bodyPr>
          <a:lstStyle/>
          <a:p>
            <a:r>
              <a:rPr lang="en-US" sz="1799">
                <a:solidFill>
                  <a:srgbClr val="FFC000"/>
                </a:solidFill>
                <a:hlinkClick r:id="rId8" action="ppaction://hlinksldjump">
                  <a:extLst>
                    <a:ext uri="{A12FA001-AC4F-418D-AE19-62706E023703}">
                      <ahyp:hlinkClr xmlns:ahyp="http://schemas.microsoft.com/office/drawing/2018/hyperlinkcolor" val="tx"/>
                    </a:ext>
                  </a:extLst>
                </a:hlinkClick>
              </a:rPr>
              <a:t>TOC</a:t>
            </a:r>
            <a:endParaRPr lang="en-US" sz="1799">
              <a:solidFill>
                <a:srgbClr val="FFC000"/>
              </a:solidFill>
            </a:endParaRPr>
          </a:p>
        </p:txBody>
      </p:sp>
    </p:spTree>
    <p:extLst>
      <p:ext uri="{BB962C8B-B14F-4D97-AF65-F5344CB8AC3E}">
        <p14:creationId xmlns:p14="http://schemas.microsoft.com/office/powerpoint/2010/main" val="495685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432" y="1354042"/>
            <a:ext cx="5027890" cy="3286925"/>
          </a:xfrm>
        </p:spPr>
        <p:txBody>
          <a:bodyPr anchor="ctr">
            <a:normAutofit/>
          </a:bodyPr>
          <a:lstStyle>
            <a:lvl1pPr>
              <a:defRPr sz="3198">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47039C9C-1991-4847-86E2-B2D03412002A}"/>
              </a:ext>
            </a:extLst>
          </p:cNvPr>
          <p:cNvSpPr>
            <a:spLocks noGrp="1"/>
          </p:cNvSpPr>
          <p:nvPr>
            <p:ph type="dt" sz="half" idx="2"/>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9/28/2023</a:t>
            </a:fld>
            <a:endParaRPr lang="en-US"/>
          </a:p>
        </p:txBody>
      </p:sp>
    </p:spTree>
    <p:extLst>
      <p:ext uri="{BB962C8B-B14F-4D97-AF65-F5344CB8AC3E}">
        <p14:creationId xmlns:p14="http://schemas.microsoft.com/office/powerpoint/2010/main" val="4157245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978748"/>
            <a:ext cx="10512862" cy="4847719"/>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7BA6CDE4-BAD8-4A6E-B15A-40826D6201F6}"/>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9/28/2023</a:t>
            </a:fld>
            <a:endParaRPr lang="en-US"/>
          </a:p>
        </p:txBody>
      </p:sp>
    </p:spTree>
    <p:extLst>
      <p:ext uri="{BB962C8B-B14F-4D97-AF65-F5344CB8AC3E}">
        <p14:creationId xmlns:p14="http://schemas.microsoft.com/office/powerpoint/2010/main" val="3924611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379" y="964768"/>
            <a:ext cx="5180251" cy="4389120"/>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7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3989" y="964768"/>
            <a:ext cx="5180251" cy="4389120"/>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7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4">
            <a:extLst>
              <a:ext uri="{FF2B5EF4-FFF2-40B4-BE49-F238E27FC236}">
                <a16:creationId xmlns:a16="http://schemas.microsoft.com/office/drawing/2014/main" id="{6780F277-7BC7-4EA2-B347-688862EDBA3E}"/>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6" name="Date Placeholder 3">
            <a:extLst>
              <a:ext uri="{FF2B5EF4-FFF2-40B4-BE49-F238E27FC236}">
                <a16:creationId xmlns:a16="http://schemas.microsoft.com/office/drawing/2014/main" id="{6A0A4CCF-B58C-4EF2-B601-EE66FEB2C9A4}"/>
              </a:ext>
            </a:extLst>
          </p:cNvPr>
          <p:cNvSpPr>
            <a:spLocks noGrp="1"/>
          </p:cNvSpPr>
          <p:nvPr>
            <p:ph type="dt" sz="half" idx="10"/>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9/28/2023</a:t>
            </a:fld>
            <a:endParaRPr lang="en-US"/>
          </a:p>
        </p:txBody>
      </p:sp>
    </p:spTree>
    <p:extLst>
      <p:ext uri="{BB962C8B-B14F-4D97-AF65-F5344CB8AC3E}">
        <p14:creationId xmlns:p14="http://schemas.microsoft.com/office/powerpoint/2010/main" val="699776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273" y="4352962"/>
            <a:ext cx="10512862" cy="707886"/>
          </a:xfrm>
          <a:prstGeom prst="rect">
            <a:avLst/>
          </a:prstGeom>
          <a:noFill/>
        </p:spPr>
        <p:txBody>
          <a:bodyPr wrap="square" rtlCol="0">
            <a:spAutoFit/>
          </a:bodyPr>
          <a:lstStyle/>
          <a:p>
            <a:pPr algn="ctr"/>
            <a:r>
              <a:rPr lang="en-US" sz="3999" b="1">
                <a:solidFill>
                  <a:srgbClr val="FF0000"/>
                </a:solidFill>
              </a:rPr>
              <a:t>Vote</a:t>
            </a:r>
          </a:p>
        </p:txBody>
      </p:sp>
      <p:sp>
        <p:nvSpPr>
          <p:cNvPr id="20" name="Text Box 44">
            <a:extLst>
              <a:ext uri="{FF2B5EF4-FFF2-40B4-BE49-F238E27FC236}">
                <a16:creationId xmlns:a16="http://schemas.microsoft.com/office/drawing/2014/main" id="{DA20077F-8BDF-420A-AFED-719207009010}"/>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00C52B8A-389F-452E-AC9B-D15864EF7408}"/>
              </a:ext>
            </a:extLst>
          </p:cNvPr>
          <p:cNvSpPr>
            <a:spLocks noGrp="1"/>
          </p:cNvSpPr>
          <p:nvPr>
            <p:ph type="dt" sz="half" idx="2"/>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9/28/2023</a:t>
            </a:fld>
            <a:endParaRPr lang="en-US"/>
          </a:p>
        </p:txBody>
      </p:sp>
    </p:spTree>
    <p:extLst>
      <p:ext uri="{BB962C8B-B14F-4D97-AF65-F5344CB8AC3E}">
        <p14:creationId xmlns:p14="http://schemas.microsoft.com/office/powerpoint/2010/main" val="2391004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dirty="0">
              <a:solidFill>
                <a:prstClr val="white"/>
              </a:solidFill>
              <a:sym typeface="Rockwell" panose="02060603020205020403" pitchFamily="18" charset="0"/>
            </a:endParaRPr>
          </a:p>
        </p:txBody>
      </p:sp>
      <p:sp>
        <p:nvSpPr>
          <p:cNvPr id="2" name="Title 1"/>
          <p:cNvSpPr>
            <a:spLocks noGrp="1"/>
          </p:cNvSpPr>
          <p:nvPr>
            <p:ph type="ctrTitle"/>
          </p:nvPr>
        </p:nvSpPr>
        <p:spPr>
          <a:xfrm>
            <a:off x="1942594" y="1362074"/>
            <a:ext cx="4875530" cy="2447926"/>
          </a:xfrm>
        </p:spPr>
        <p:txBody>
          <a:bodyPr anchor="t"/>
          <a:lstStyle>
            <a:lvl1pPr algn="l">
              <a:defRPr sz="3598">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942594" y="3810003"/>
            <a:ext cx="4875530" cy="824865"/>
          </a:xfrm>
        </p:spPr>
        <p:txBody>
          <a:bodyPr>
            <a:normAutofit/>
          </a:bodyPr>
          <a:lstStyle>
            <a:lvl1pPr marL="0" indent="0" algn="l">
              <a:buNone/>
              <a:defRPr sz="1798" baseline="0">
                <a:solidFill>
                  <a:schemeClr val="bg1"/>
                </a:solidFill>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Presenter Name</a:t>
            </a:r>
          </a:p>
          <a:p>
            <a:r>
              <a:rPr lang="en-US"/>
              <a:t>Date</a:t>
            </a:r>
          </a:p>
        </p:txBody>
      </p:sp>
      <p:sp>
        <p:nvSpPr>
          <p:cNvPr id="28" name="Focus Frame 2"/>
          <p:cNvSpPr>
            <a:spLocks noChangeAspect="1"/>
          </p:cNvSpPr>
          <p:nvPr/>
        </p:nvSpPr>
        <p:spPr bwMode="gray">
          <a:xfrm>
            <a:off x="7056985" y="1343025"/>
            <a:ext cx="160391" cy="32918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sp>
        <p:nvSpPr>
          <p:cNvPr id="29" name="Focus Frame 2"/>
          <p:cNvSpPr>
            <a:spLocks noChangeAspect="1"/>
          </p:cNvSpPr>
          <p:nvPr/>
        </p:nvSpPr>
        <p:spPr bwMode="gray">
          <a:xfrm>
            <a:off x="1588052" y="1343025"/>
            <a:ext cx="160391" cy="32918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321557" y="5969485"/>
            <a:ext cx="126649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spTree>
    <p:extLst>
      <p:ext uri="{BB962C8B-B14F-4D97-AF65-F5344CB8AC3E}">
        <p14:creationId xmlns:p14="http://schemas.microsoft.com/office/powerpoint/2010/main" val="1683657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dirty="0">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defRPr>
            </a:lvl1pPr>
          </a:lstStyle>
          <a:p>
            <a:r>
              <a:rPr lang="en-US"/>
              <a:t>Click to edit Master title style</a:t>
            </a:r>
          </a:p>
        </p:txBody>
      </p:sp>
      <p:sp>
        <p:nvSpPr>
          <p:cNvPr id="3" name="Content Placeholder 2"/>
          <p:cNvSpPr>
            <a:spLocks noGrp="1"/>
          </p:cNvSpPr>
          <p:nvPr>
            <p:ph idx="1"/>
          </p:nvPr>
        </p:nvSpPr>
        <p:spPr>
          <a:xfrm>
            <a:off x="837982" y="1253331"/>
            <a:ext cx="10512862" cy="4351338"/>
          </a:xfrm>
        </p:spPr>
        <p:txBody>
          <a:bodyPr>
            <a:normAutofit/>
          </a:bodyPr>
          <a:lstStyle>
            <a:lvl1pPr>
              <a:defRPr sz="1998"/>
            </a:lvl1pPr>
            <a:lvl2pPr>
              <a:defRPr sz="1798"/>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dirty="0">
              <a:solidFill>
                <a:prstClr val="white"/>
              </a:solidFill>
            </a:endParaRPr>
          </a:p>
        </p:txBody>
      </p:sp>
    </p:spTree>
    <p:extLst>
      <p:ext uri="{BB962C8B-B14F-4D97-AF65-F5344CB8AC3E}">
        <p14:creationId xmlns:p14="http://schemas.microsoft.com/office/powerpoint/2010/main" val="3213350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dirty="0">
              <a:solidFill>
                <a:prstClr val="white"/>
              </a:solidFill>
              <a:sym typeface="Rockwell" panose="02060603020205020403" pitchFamily="18" charset="0"/>
            </a:endParaRPr>
          </a:p>
        </p:txBody>
      </p:sp>
      <p:sp>
        <p:nvSpPr>
          <p:cNvPr id="2" name="Title 1"/>
          <p:cNvSpPr>
            <a:spLocks noGrp="1"/>
          </p:cNvSpPr>
          <p:nvPr>
            <p:ph type="title"/>
          </p:nvPr>
        </p:nvSpPr>
        <p:spPr>
          <a:xfrm>
            <a:off x="1934432" y="1354042"/>
            <a:ext cx="5027890" cy="3286925"/>
          </a:xfrm>
        </p:spPr>
        <p:txBody>
          <a:bodyPr anchor="ctr">
            <a:normAutofit/>
          </a:bodyPr>
          <a:lstStyle>
            <a:lvl1pPr>
              <a:defRPr sz="3198">
                <a:solidFill>
                  <a:srgbClr val="005A92"/>
                </a:solidFill>
              </a:defRPr>
            </a:lvl1pPr>
          </a:lstStyle>
          <a:p>
            <a:r>
              <a:rPr lang="en-US"/>
              <a:t>Click to edit Master title style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sp>
        <p:nvSpPr>
          <p:cNvPr id="15" name="Rectangle 14"/>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6" name="Rectangle 15"/>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dirty="0">
              <a:solidFill>
                <a:prstClr val="white"/>
              </a:solidFill>
            </a:endParaRPr>
          </a:p>
        </p:txBody>
      </p:sp>
    </p:spTree>
    <p:extLst>
      <p:ext uri="{BB962C8B-B14F-4D97-AF65-F5344CB8AC3E}">
        <p14:creationId xmlns:p14="http://schemas.microsoft.com/office/powerpoint/2010/main" val="2113424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3" y="2103211"/>
            <a:ext cx="5180251" cy="3293382"/>
          </a:xfrm>
        </p:spPr>
        <p:txBody>
          <a:bodyPr>
            <a:normAutofit/>
          </a:bodyPr>
          <a:lstStyle>
            <a:lvl1pPr>
              <a:defRPr sz="2398"/>
            </a:lvl1pPr>
            <a:lvl2pPr>
              <a:defRPr sz="1998"/>
            </a:lvl2pPr>
            <a:lvl3pPr>
              <a:defRPr sz="1798"/>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2103211"/>
            <a:ext cx="5180251" cy="3293382"/>
          </a:xfrm>
        </p:spPr>
        <p:txBody>
          <a:bodyPr>
            <a:normAutofit/>
          </a:bodyPr>
          <a:lstStyle>
            <a:lvl1pPr>
              <a:defRPr sz="2398"/>
            </a:lvl1pPr>
            <a:lvl2pPr>
              <a:defRPr sz="1998"/>
            </a:lvl2pPr>
            <a:lvl3pPr>
              <a:defRPr sz="1798"/>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0" name="Rectangle 9"/>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dirty="0">
              <a:solidFill>
                <a:prstClr val="white"/>
              </a:solidFill>
            </a:endParaRPr>
          </a:p>
        </p:txBody>
      </p:sp>
      <p:sp>
        <p:nvSpPr>
          <p:cNvPr id="13" name="Rectangle 12"/>
          <p:cNvSpPr/>
          <p:nvPr/>
        </p:nvSpPr>
        <p:spPr>
          <a:xfrm>
            <a:off x="1" y="937298"/>
            <a:ext cx="12188825" cy="598281"/>
          </a:xfrm>
          <a:prstGeom prst="rect">
            <a:avLst/>
          </a:prstGeom>
          <a:solidFill>
            <a:schemeClr val="bg1">
              <a:lumMod val="75000"/>
            </a:schemeClr>
          </a:solidFill>
          <a:ln w="6350" cap="flat" cmpd="sng" algn="ctr">
            <a:noFill/>
            <a:prstDash val="solid"/>
            <a:miter lim="800000"/>
          </a:ln>
          <a:effectLst/>
        </p:spPr>
        <p:txBody>
          <a:bodyPr tIns="46776" rIns="456962" rtlCol="0" anchor="ctr"/>
          <a:lstStyle/>
          <a:p>
            <a:pPr marL="347455">
              <a:defRPr/>
            </a:pPr>
            <a:endParaRPr lang="en-US" sz="1100" b="1" kern="0" dirty="0">
              <a:solidFill>
                <a:srgbClr val="005A92"/>
              </a:solidFill>
            </a:endParaRPr>
          </a:p>
        </p:txBody>
      </p:sp>
    </p:spTree>
    <p:extLst>
      <p:ext uri="{BB962C8B-B14F-4D97-AF65-F5344CB8AC3E}">
        <p14:creationId xmlns:p14="http://schemas.microsoft.com/office/powerpoint/2010/main" val="3416148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8"/>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1" y="1681163"/>
            <a:ext cx="5156444"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1"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dirty="0">
              <a:solidFill>
                <a:prstClr val="black"/>
              </a:solidFill>
            </a:endParaRPr>
          </a:p>
        </p:txBody>
      </p:sp>
      <p:sp>
        <p:nvSpPr>
          <p:cNvPr id="8" name="Footer Placeholder 7"/>
          <p:cNvSpPr>
            <a:spLocks noGrp="1"/>
          </p:cNvSpPr>
          <p:nvPr>
            <p:ph type="ftr" sz="quarter" idx="11"/>
          </p:nvPr>
        </p:nvSpPr>
        <p:spPr>
          <a:xfrm>
            <a:off x="4037549" y="6356353"/>
            <a:ext cx="4113728"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7249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0"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9" b="1" dirty="0">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432" y="1354040"/>
            <a:ext cx="5027890" cy="3286925"/>
          </a:xfrm>
        </p:spPr>
        <p:txBody>
          <a:bodyPr anchor="ctr">
            <a:normAutofit/>
          </a:bodyPr>
          <a:lstStyle>
            <a:lvl1pPr>
              <a:defRPr sz="3199">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15" name="Rectangle 14"/>
          <p:cNvSpPr/>
          <p:nvPr/>
        </p:nvSpPr>
        <p:spPr>
          <a:xfrm>
            <a:off x="-708" y="6083871"/>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6" name="Rectangle 15"/>
          <p:cNvSpPr>
            <a:spLocks noChangeArrowheads="1"/>
          </p:cNvSpPr>
          <p:nvPr/>
        </p:nvSpPr>
        <p:spPr bwMode="auto">
          <a:xfrm>
            <a:off x="0"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5"/>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0"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47039C9C-1991-4847-86E2-B2D03412002A}"/>
              </a:ext>
            </a:extLst>
          </p:cNvPr>
          <p:cNvSpPr>
            <a:spLocks noGrp="1"/>
          </p:cNvSpPr>
          <p:nvPr>
            <p:ph type="dt" sz="half" idx="2"/>
          </p:nvPr>
        </p:nvSpPr>
        <p:spPr>
          <a:xfrm>
            <a:off x="31634"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9/28/2023</a:t>
            </a:fld>
            <a:endParaRPr lang="en-US" dirty="0"/>
          </a:p>
        </p:txBody>
      </p:sp>
    </p:spTree>
    <p:extLst>
      <p:ext uri="{BB962C8B-B14F-4D97-AF65-F5344CB8AC3E}">
        <p14:creationId xmlns:p14="http://schemas.microsoft.com/office/powerpoint/2010/main" val="1557420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dirty="0">
              <a:solidFill>
                <a:prstClr val="black"/>
              </a:solidFill>
            </a:endParaRPr>
          </a:p>
        </p:txBody>
      </p:sp>
      <p:sp>
        <p:nvSpPr>
          <p:cNvPr id="4" name="Footer Placeholder 3"/>
          <p:cNvSpPr>
            <a:spLocks noGrp="1"/>
          </p:cNvSpPr>
          <p:nvPr>
            <p:ph type="ftr" sz="quarter" idx="11"/>
          </p:nvPr>
        </p:nvSpPr>
        <p:spPr>
          <a:xfrm>
            <a:off x="4037549" y="6356353"/>
            <a:ext cx="4113728"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65900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dirty="0">
              <a:solidFill>
                <a:prstClr val="black"/>
              </a:solidFill>
            </a:endParaRPr>
          </a:p>
        </p:txBody>
      </p:sp>
      <p:sp>
        <p:nvSpPr>
          <p:cNvPr id="3" name="Footer Placeholder 2"/>
          <p:cNvSpPr>
            <a:spLocks noGrp="1"/>
          </p:cNvSpPr>
          <p:nvPr>
            <p:ph type="ftr" sz="quarter" idx="11"/>
          </p:nvPr>
        </p:nvSpPr>
        <p:spPr>
          <a:xfrm>
            <a:off x="4037549" y="6356353"/>
            <a:ext cx="4113728"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50017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1" y="457200"/>
            <a:ext cx="3931213" cy="1600200"/>
          </a:xfrm>
        </p:spPr>
        <p:txBody>
          <a:bodyPr anchor="b"/>
          <a:lstStyle>
            <a:lvl1pPr>
              <a:defRPr sz="3198"/>
            </a:lvl1pPr>
          </a:lstStyle>
          <a:p>
            <a:r>
              <a:rPr lang="en-US"/>
              <a:t>Click to edit Master title style</a:t>
            </a:r>
          </a:p>
        </p:txBody>
      </p:sp>
      <p:sp>
        <p:nvSpPr>
          <p:cNvPr id="3" name="Content Placeholder 2"/>
          <p:cNvSpPr>
            <a:spLocks noGrp="1"/>
          </p:cNvSpPr>
          <p:nvPr>
            <p:ph idx="1"/>
          </p:nvPr>
        </p:nvSpPr>
        <p:spPr>
          <a:xfrm>
            <a:off x="5181838" y="987428"/>
            <a:ext cx="6170593" cy="4873625"/>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1" y="2057400"/>
            <a:ext cx="3931213"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dirty="0">
              <a:solidFill>
                <a:prstClr val="black"/>
              </a:solidFill>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85248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1" y="457200"/>
            <a:ext cx="3931213" cy="1600200"/>
          </a:xfrm>
        </p:spPr>
        <p:txBody>
          <a:bodyPr anchor="b"/>
          <a:lstStyle>
            <a:lvl1pPr>
              <a:defRPr sz="3198"/>
            </a:lvl1pPr>
          </a:lstStyle>
          <a:p>
            <a:r>
              <a:rPr lang="en-US"/>
              <a:t>Click to edit Master title style</a:t>
            </a:r>
          </a:p>
        </p:txBody>
      </p:sp>
      <p:sp>
        <p:nvSpPr>
          <p:cNvPr id="3" name="Picture Placeholder 2"/>
          <p:cNvSpPr>
            <a:spLocks noGrp="1"/>
          </p:cNvSpPr>
          <p:nvPr>
            <p:ph type="pic" idx="1"/>
          </p:nvPr>
        </p:nvSpPr>
        <p:spPr>
          <a:xfrm>
            <a:off x="5181838" y="987428"/>
            <a:ext cx="6170593" cy="4873625"/>
          </a:xfrm>
        </p:spPr>
        <p:txBody>
          <a:bodyPr/>
          <a:lstStyle>
            <a:lvl1pPr marL="0" indent="0">
              <a:buNone/>
              <a:defRPr sz="31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r>
              <a:rPr lang="en-US" dirty="0"/>
              <a:t>Click icon to add picture</a:t>
            </a:r>
          </a:p>
        </p:txBody>
      </p:sp>
      <p:sp>
        <p:nvSpPr>
          <p:cNvPr id="4" name="Text Placeholder 3"/>
          <p:cNvSpPr>
            <a:spLocks noGrp="1"/>
          </p:cNvSpPr>
          <p:nvPr>
            <p:ph type="body" sz="half" idx="2"/>
          </p:nvPr>
        </p:nvSpPr>
        <p:spPr>
          <a:xfrm>
            <a:off x="839571" y="2057400"/>
            <a:ext cx="3931213"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dirty="0">
              <a:solidFill>
                <a:prstClr val="black"/>
              </a:solidFill>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1002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dirty="0">
              <a:solidFill>
                <a:prstClr val="black"/>
              </a:solidFill>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75814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dirty="0">
              <a:solidFill>
                <a:prstClr val="black"/>
              </a:solidFill>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3475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018" y="1593"/>
          <a:ext cx="2014"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 y="1593"/>
                        <a:ext cx="2014"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itle 22"/>
          <p:cNvSpPr>
            <a:spLocks noGrp="1"/>
          </p:cNvSpPr>
          <p:nvPr>
            <p:ph type="title" hasCustomPrompt="1"/>
          </p:nvPr>
        </p:nvSpPr>
        <p:spPr>
          <a:xfrm>
            <a:off x="866601" y="1890029"/>
            <a:ext cx="10457641" cy="1323439"/>
          </a:xfrm>
        </p:spPr>
        <p:txBody>
          <a:bodyPr>
            <a:noAutofit/>
          </a:bodyPr>
          <a:lstStyle>
            <a:lvl1pPr algn="ctr">
              <a:defRPr sz="3999">
                <a:solidFill>
                  <a:schemeClr val="tx1"/>
                </a:solidFill>
              </a:defRPr>
            </a:lvl1pPr>
          </a:lstStyle>
          <a:p>
            <a:r>
              <a:rPr lang="en-US"/>
              <a:t>Title in Title Case</a:t>
            </a:r>
            <a:br>
              <a:rPr lang="en-US"/>
            </a:br>
            <a:r>
              <a:rPr lang="en-US"/>
              <a:t>(Calibri Bold 40pt, Black)</a:t>
            </a:r>
            <a:endParaRPr lang="en-US" dirty="0"/>
          </a:p>
        </p:txBody>
      </p:sp>
      <p:sp>
        <p:nvSpPr>
          <p:cNvPr id="28" name="Text Placeholder 27"/>
          <p:cNvSpPr>
            <a:spLocks noGrp="1"/>
          </p:cNvSpPr>
          <p:nvPr>
            <p:ph type="body" sz="quarter" idx="10" hasCustomPrompt="1"/>
          </p:nvPr>
        </p:nvSpPr>
        <p:spPr>
          <a:xfrm>
            <a:off x="866601" y="3213100"/>
            <a:ext cx="10457641" cy="947952"/>
          </a:xfrm>
        </p:spPr>
        <p:txBody>
          <a:bodyPr>
            <a:noAutofit/>
          </a:bodyPr>
          <a:lstStyle>
            <a:lvl1pPr algn="ctr">
              <a:defRPr sz="2799" b="0">
                <a:solidFill>
                  <a:schemeClr val="tx1"/>
                </a:solidFill>
                <a:latin typeface="+mj-lt"/>
              </a:defRPr>
            </a:lvl1pPr>
          </a:lstStyle>
          <a:p>
            <a:pPr lvl="0"/>
            <a:r>
              <a:rPr lang="en-US"/>
              <a:t>Subtitle in Title Case (Calibri 28pt, Black)</a:t>
            </a:r>
            <a:endParaRPr lang="en-US" dirty="0"/>
          </a:p>
        </p:txBody>
      </p:sp>
      <p:sp>
        <p:nvSpPr>
          <p:cNvPr id="29" name="Text Placeholder 27"/>
          <p:cNvSpPr>
            <a:spLocks noGrp="1"/>
          </p:cNvSpPr>
          <p:nvPr>
            <p:ph type="body" sz="quarter" idx="11" hasCustomPrompt="1"/>
          </p:nvPr>
        </p:nvSpPr>
        <p:spPr>
          <a:xfrm>
            <a:off x="3962176" y="4797157"/>
            <a:ext cx="4266492" cy="307777"/>
          </a:xfrm>
        </p:spPr>
        <p:txBody>
          <a:bodyPr>
            <a:noAutofit/>
          </a:bodyPr>
          <a:lstStyle>
            <a:lvl1pPr algn="ctr">
              <a:defRPr sz="1999" b="0">
                <a:solidFill>
                  <a:srgbClr val="4D4D4D"/>
                </a:solidFill>
                <a:latin typeface="+mj-lt"/>
              </a:defRPr>
            </a:lvl1pPr>
          </a:lstStyle>
          <a:p>
            <a:pPr lvl="0"/>
            <a:r>
              <a:rPr lang="en-US"/>
              <a:t>Date (Calibri 20pt, Dark gray)</a:t>
            </a:r>
            <a:endParaRPr lang="en-US" dirty="0"/>
          </a:p>
        </p:txBody>
      </p:sp>
    </p:spTree>
    <p:extLst>
      <p:ext uri="{BB962C8B-B14F-4D97-AF65-F5344CB8AC3E}">
        <p14:creationId xmlns:p14="http://schemas.microsoft.com/office/powerpoint/2010/main" val="1388207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2018" y="1593"/>
          <a:ext cx="2014"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 y="1593"/>
                        <a:ext cx="2014"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p:txBody>
          <a:bodyPr/>
          <a:lstStyle>
            <a:lvl1pPr>
              <a:defRPr b="1" baseline="0"/>
            </a:lvl1pPr>
          </a:lstStyle>
          <a:p>
            <a:r>
              <a:rPr lang="en-US"/>
              <a:t>Title in sentence case (Calibri Bold 24pt, White)</a:t>
            </a:r>
            <a:br>
              <a:rPr lang="en-US"/>
            </a:br>
            <a:r>
              <a:rPr lang="en-US" sz="1600" b="0"/>
              <a:t>Subtitle in sentence case (Calibri 16pt, White)</a:t>
            </a:r>
            <a:endParaRPr lang="en-US" dirty="0"/>
          </a:p>
        </p:txBody>
      </p:sp>
      <p:sp>
        <p:nvSpPr>
          <p:cNvPr id="8" name="Text Placeholder 7"/>
          <p:cNvSpPr>
            <a:spLocks noGrp="1"/>
          </p:cNvSpPr>
          <p:nvPr>
            <p:ph type="body" sz="quarter" idx="13"/>
          </p:nvPr>
        </p:nvSpPr>
        <p:spPr>
          <a:xfrm>
            <a:off x="562563" y="1508400"/>
            <a:ext cx="11243347" cy="4739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2512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64B3E2-DD81-461E-8AD9-47A7DB59E820}"/>
              </a:ext>
            </a:extLst>
          </p:cNvPr>
          <p:cNvSpPr>
            <a:spLocks noGrp="1"/>
          </p:cNvSpPr>
          <p:nvPr>
            <p:ph type="pic" sz="quarter" idx="10"/>
          </p:nvPr>
        </p:nvSpPr>
        <p:spPr>
          <a:xfrm>
            <a:off x="0" y="0"/>
            <a:ext cx="5853843" cy="6858000"/>
          </a:xfrm>
          <a:prstGeom prst="rect">
            <a:avLst/>
          </a:prstGeom>
        </p:spPr>
        <p:txBody>
          <a:bodyPr/>
          <a:lstStyle/>
          <a:p>
            <a:endParaRPr lang="en-US"/>
          </a:p>
        </p:txBody>
      </p:sp>
    </p:spTree>
    <p:extLst>
      <p:ext uri="{BB962C8B-B14F-4D97-AF65-F5344CB8AC3E}">
        <p14:creationId xmlns:p14="http://schemas.microsoft.com/office/powerpoint/2010/main" val="2713428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8" name="Focus Frame 2"/>
          <p:cNvSpPr>
            <a:spLocks noChangeAspect="1"/>
          </p:cNvSpPr>
          <p:nvPr/>
        </p:nvSpPr>
        <p:spPr bwMode="gray">
          <a:xfrm>
            <a:off x="7996779"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noChangeAspect="1"/>
          </p:cNvSpPr>
          <p:nvPr/>
        </p:nvSpPr>
        <p:spPr bwMode="gray">
          <a:xfrm>
            <a:off x="1588046"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2" y="1025527"/>
            <a:ext cx="5988089" cy="2085975"/>
          </a:xfrm>
        </p:spPr>
        <p:txBody>
          <a:bodyPr>
            <a:normAutofit/>
          </a:bodyPr>
          <a:lstStyle>
            <a:lvl1pPr marL="0" indent="0">
              <a:buNone/>
              <a:defRPr sz="3999"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9"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8"/>
            <a:ext cx="5988050" cy="939799"/>
          </a:xfrm>
        </p:spPr>
        <p:txBody>
          <a:bodyPr>
            <a:normAutofit/>
          </a:bodyPr>
          <a:lstStyle>
            <a:lvl1pPr marL="0" indent="0">
              <a:buNone/>
              <a:defRPr sz="2399"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248376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0"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978746"/>
            <a:ext cx="10512862" cy="4847719"/>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1"/>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0"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5"/>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7BA6CDE4-BAD8-4A6E-B15A-40826D6201F6}"/>
              </a:ext>
            </a:extLst>
          </p:cNvPr>
          <p:cNvSpPr txBox="1">
            <a:spLocks noChangeArrowheads="1"/>
          </p:cNvSpPr>
          <p:nvPr userDrawn="1"/>
        </p:nvSpPr>
        <p:spPr bwMode="auto">
          <a:xfrm>
            <a:off x="0"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34"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9/28/2023</a:t>
            </a:fld>
            <a:endParaRPr lang="en-US" dirty="0"/>
          </a:p>
        </p:txBody>
      </p:sp>
    </p:spTree>
    <p:extLst>
      <p:ext uri="{BB962C8B-B14F-4D97-AF65-F5344CB8AC3E}">
        <p14:creationId xmlns:p14="http://schemas.microsoft.com/office/powerpoint/2010/main" val="667853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432" y="1354042"/>
            <a:ext cx="5027890" cy="3286925"/>
          </a:xfrm>
        </p:spPr>
        <p:txBody>
          <a:bodyPr anchor="ctr">
            <a:normAutofit/>
          </a:bodyPr>
          <a:lstStyle>
            <a:lvl1pPr>
              <a:defRPr sz="3198">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92751"/>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33364"/>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Disclose/Attorney-Client Privileged/Attorney Work Product</a:t>
            </a:r>
          </a:p>
        </p:txBody>
      </p:sp>
    </p:spTree>
    <p:extLst>
      <p:ext uri="{BB962C8B-B14F-4D97-AF65-F5344CB8AC3E}">
        <p14:creationId xmlns:p14="http://schemas.microsoft.com/office/powerpoint/2010/main" val="896206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978748"/>
            <a:ext cx="10512862" cy="4847719"/>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7BA6CDE4-BAD8-4A6E-B15A-40826D6201F6}"/>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Disclose/Attorney-Client Privileged/Attorney Work Product</a:t>
            </a:r>
          </a:p>
        </p:txBody>
      </p:sp>
    </p:spTree>
    <p:extLst>
      <p:ext uri="{BB962C8B-B14F-4D97-AF65-F5344CB8AC3E}">
        <p14:creationId xmlns:p14="http://schemas.microsoft.com/office/powerpoint/2010/main" val="1088673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379" y="964768"/>
            <a:ext cx="5180251" cy="4389120"/>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7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3989" y="964768"/>
            <a:ext cx="5180251" cy="4389120"/>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7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4">
            <a:extLst>
              <a:ext uri="{FF2B5EF4-FFF2-40B4-BE49-F238E27FC236}">
                <a16:creationId xmlns:a16="http://schemas.microsoft.com/office/drawing/2014/main" id="{6780F277-7BC7-4EA2-B347-688862EDBA3E}"/>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Disclose/Attorney-Client Privileged/Attorney Work Product</a:t>
            </a:r>
          </a:p>
        </p:txBody>
      </p:sp>
      <p:sp>
        <p:nvSpPr>
          <p:cNvPr id="13" name="TextBox 12"/>
          <p:cNvSpPr txBox="1"/>
          <p:nvPr userDrawn="1"/>
        </p:nvSpPr>
        <p:spPr>
          <a:xfrm>
            <a:off x="31993" y="6592579"/>
            <a:ext cx="411711" cy="215444"/>
          </a:xfrm>
          <a:prstGeom prst="rect">
            <a:avLst/>
          </a:prstGeom>
          <a:noFill/>
        </p:spPr>
        <p:txBody>
          <a:bodyPr wrap="square" rtlCol="0">
            <a:spAutoFit/>
          </a:bodyPr>
          <a:lstStyle/>
          <a:p>
            <a:fld id="{B790A5C1-4DCE-4698-BBC3-604B6BC499A4}" type="slidenum">
              <a:rPr lang="en-US" sz="800" smtClean="0">
                <a:solidFill>
                  <a:schemeClr val="bg1">
                    <a:lumMod val="85000"/>
                  </a:schemeClr>
                </a:solidFill>
              </a:rPr>
              <a:t>‹#›</a:t>
            </a:fld>
            <a:endParaRPr lang="en-US" sz="800">
              <a:solidFill>
                <a:schemeClr val="bg1">
                  <a:lumMod val="85000"/>
                </a:schemeClr>
              </a:solidFill>
            </a:endParaRPr>
          </a:p>
        </p:txBody>
      </p:sp>
    </p:spTree>
    <p:extLst>
      <p:ext uri="{BB962C8B-B14F-4D97-AF65-F5344CB8AC3E}">
        <p14:creationId xmlns:p14="http://schemas.microsoft.com/office/powerpoint/2010/main" val="984834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5358"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981" y="4345824"/>
            <a:ext cx="10512862" cy="707886"/>
          </a:xfrm>
          <a:prstGeom prst="rect">
            <a:avLst/>
          </a:prstGeom>
          <a:noFill/>
        </p:spPr>
        <p:txBody>
          <a:bodyPr wrap="square" rtlCol="0">
            <a:spAutoFit/>
          </a:bodyPr>
          <a:lstStyle/>
          <a:p>
            <a:pPr algn="ctr"/>
            <a:r>
              <a:rPr lang="en-US" sz="3999" b="1">
                <a:solidFill>
                  <a:srgbClr val="FF0000"/>
                </a:solidFill>
              </a:rPr>
              <a:t>Vote</a:t>
            </a:r>
          </a:p>
        </p:txBody>
      </p:sp>
      <p:sp>
        <p:nvSpPr>
          <p:cNvPr id="20" name="Text Box 44">
            <a:extLst>
              <a:ext uri="{FF2B5EF4-FFF2-40B4-BE49-F238E27FC236}">
                <a16:creationId xmlns:a16="http://schemas.microsoft.com/office/drawing/2014/main" id="{DA20077F-8BDF-420A-AFED-719207009010}"/>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Disclose/Attorney-Client Privileged/Attorney Work Product</a:t>
            </a:r>
          </a:p>
        </p:txBody>
      </p:sp>
      <p:sp>
        <p:nvSpPr>
          <p:cNvPr id="15" name="TextBox 14"/>
          <p:cNvSpPr txBox="1"/>
          <p:nvPr userDrawn="1"/>
        </p:nvSpPr>
        <p:spPr>
          <a:xfrm>
            <a:off x="31993" y="6592579"/>
            <a:ext cx="411711" cy="215444"/>
          </a:xfrm>
          <a:prstGeom prst="rect">
            <a:avLst/>
          </a:prstGeom>
          <a:noFill/>
        </p:spPr>
        <p:txBody>
          <a:bodyPr wrap="square" rtlCol="0">
            <a:spAutoFit/>
          </a:bodyPr>
          <a:lstStyle/>
          <a:p>
            <a:fld id="{B790A5C1-4DCE-4698-BBC3-604B6BC499A4}" type="slidenum">
              <a:rPr lang="en-US" sz="800" smtClean="0">
                <a:solidFill>
                  <a:schemeClr val="bg1">
                    <a:lumMod val="85000"/>
                  </a:schemeClr>
                </a:solidFill>
              </a:rPr>
              <a:t>‹#›</a:t>
            </a:fld>
            <a:endParaRPr lang="en-US" sz="800">
              <a:solidFill>
                <a:schemeClr val="bg1">
                  <a:lumMod val="85000"/>
                </a:schemeClr>
              </a:solidFill>
            </a:endParaRPr>
          </a:p>
        </p:txBody>
      </p:sp>
    </p:spTree>
    <p:extLst>
      <p:ext uri="{BB962C8B-B14F-4D97-AF65-F5344CB8AC3E}">
        <p14:creationId xmlns:p14="http://schemas.microsoft.com/office/powerpoint/2010/main" val="1270553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550842" y="6424724"/>
            <a:ext cx="2742486" cy="365125"/>
          </a:xfrm>
        </p:spPr>
        <p:txBody>
          <a:bodyPr/>
          <a:lstStyle/>
          <a:p>
            <a:fld id="{5582A480-E846-41EC-A368-1E464D80F066}" type="slidenum">
              <a:rPr lang="en-US" smtClean="0">
                <a:solidFill>
                  <a:srgbClr val="000000">
                    <a:tint val="75000"/>
                  </a:srgbClr>
                </a:solidFill>
              </a:rPr>
              <a:pPr/>
              <a:t>‹#›</a:t>
            </a:fld>
            <a:endParaRPr lang="en-US">
              <a:solidFill>
                <a:srgbClr val="000000">
                  <a:tint val="75000"/>
                </a:srgbClr>
              </a:solidFill>
            </a:endParaRPr>
          </a:p>
        </p:txBody>
      </p:sp>
      <p:sp>
        <p:nvSpPr>
          <p:cNvPr id="6" name="Rectangle 2"/>
          <p:cNvSpPr>
            <a:spLocks noGrp="1" noChangeArrowheads="1"/>
          </p:cNvSpPr>
          <p:nvPr>
            <p:ph type="title"/>
          </p:nvPr>
        </p:nvSpPr>
        <p:spPr bwMode="gray">
          <a:xfrm>
            <a:off x="487556" y="432912"/>
            <a:ext cx="11124418" cy="33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3222283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A26C3-7DA8-482A-B91B-077C13A7EA38}"/>
              </a:ext>
            </a:extLst>
          </p:cNvPr>
          <p:cNvSpPr>
            <a:spLocks noGrp="1"/>
          </p:cNvSpPr>
          <p:nvPr>
            <p:ph type="ctrTitle"/>
          </p:nvPr>
        </p:nvSpPr>
        <p:spPr>
          <a:xfrm>
            <a:off x="1523604" y="1122363"/>
            <a:ext cx="9141619" cy="2387600"/>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A7F2136F-82FB-49FE-9948-21027FC59BB3}"/>
              </a:ext>
            </a:extLst>
          </p:cNvPr>
          <p:cNvSpPr>
            <a:spLocks noGrp="1"/>
          </p:cNvSpPr>
          <p:nvPr>
            <p:ph type="subTitle" idx="1"/>
          </p:nvPr>
        </p:nvSpPr>
        <p:spPr>
          <a:xfrm>
            <a:off x="1523604" y="3602038"/>
            <a:ext cx="9141619" cy="1655762"/>
          </a:xfr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D8E9-CACC-4529-B6C6-AA923DF286EB}"/>
              </a:ext>
            </a:extLst>
          </p:cNvPr>
          <p:cNvSpPr>
            <a:spLocks noGrp="1"/>
          </p:cNvSpPr>
          <p:nvPr>
            <p:ph type="dt" sz="half" idx="10"/>
          </p:nvPr>
        </p:nvSpPr>
        <p:spPr/>
        <p:txBody>
          <a:bodyPr/>
          <a:lstStyle/>
          <a:p>
            <a:fld id="{DDEC7AD0-1E16-4836-888C-52C3DE85F301}" type="datetimeFigureOut">
              <a:rPr lang="en-US" smtClean="0"/>
              <a:t>9/28/2023</a:t>
            </a:fld>
            <a:endParaRPr lang="en-US"/>
          </a:p>
        </p:txBody>
      </p:sp>
      <p:sp>
        <p:nvSpPr>
          <p:cNvPr id="5" name="Footer Placeholder 4">
            <a:extLst>
              <a:ext uri="{FF2B5EF4-FFF2-40B4-BE49-F238E27FC236}">
                <a16:creationId xmlns:a16="http://schemas.microsoft.com/office/drawing/2014/main" id="{8C51D923-A206-4D3C-A34F-445637DA8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EEE29-B2DC-4A1F-9851-F05287A835EF}"/>
              </a:ext>
            </a:extLst>
          </p:cNvPr>
          <p:cNvSpPr>
            <a:spLocks noGrp="1"/>
          </p:cNvSpPr>
          <p:nvPr>
            <p:ph type="sldNum" sz="quarter" idx="12"/>
          </p:nvPr>
        </p:nvSpPr>
        <p:spPr/>
        <p:txBody>
          <a:bodyPr/>
          <a:lstStyle/>
          <a:p>
            <a:fld id="{88C0E189-6450-4FF2-A97D-749F745EAA6B}" type="slidenum">
              <a:rPr lang="en-US" smtClean="0"/>
              <a:t>‹#›</a:t>
            </a:fld>
            <a:endParaRPr lang="en-US"/>
          </a:p>
        </p:txBody>
      </p:sp>
    </p:spTree>
    <p:extLst>
      <p:ext uri="{BB962C8B-B14F-4D97-AF65-F5344CB8AC3E}">
        <p14:creationId xmlns:p14="http://schemas.microsoft.com/office/powerpoint/2010/main" val="1206997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 name="Title 1"/>
          <p:cNvSpPr>
            <a:spLocks noGrp="1"/>
          </p:cNvSpPr>
          <p:nvPr>
            <p:ph type="ctrTitle"/>
          </p:nvPr>
        </p:nvSpPr>
        <p:spPr>
          <a:xfrm>
            <a:off x="1942594" y="1362074"/>
            <a:ext cx="4875530" cy="2447926"/>
          </a:xfrm>
        </p:spPr>
        <p:txBody>
          <a:bodyPr anchor="t"/>
          <a:lstStyle>
            <a:lvl1pPr algn="l">
              <a:defRPr sz="3598">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942594" y="3810003"/>
            <a:ext cx="4875530" cy="824865"/>
          </a:xfrm>
        </p:spPr>
        <p:txBody>
          <a:bodyPr>
            <a:normAutofit/>
          </a:bodyPr>
          <a:lstStyle>
            <a:lvl1pPr marL="0" indent="0" algn="l">
              <a:buNone/>
              <a:defRPr sz="1798" baseline="0">
                <a:solidFill>
                  <a:schemeClr val="bg1"/>
                </a:solidFill>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Presenter Name</a:t>
            </a:r>
          </a:p>
          <a:p>
            <a:r>
              <a:rPr lang="en-US"/>
              <a:t>Date</a:t>
            </a:r>
          </a:p>
        </p:txBody>
      </p:sp>
      <p:sp>
        <p:nvSpPr>
          <p:cNvPr id="28" name="Focus Frame 2"/>
          <p:cNvSpPr>
            <a:spLocks noChangeAspect="1"/>
          </p:cNvSpPr>
          <p:nvPr/>
        </p:nvSpPr>
        <p:spPr bwMode="gray">
          <a:xfrm>
            <a:off x="7056985" y="1343025"/>
            <a:ext cx="160391" cy="32918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noChangeAspect="1"/>
          </p:cNvSpPr>
          <p:nvPr/>
        </p:nvSpPr>
        <p:spPr bwMode="gray">
          <a:xfrm>
            <a:off x="1588052" y="1343025"/>
            <a:ext cx="160391" cy="32918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321557" y="5969485"/>
            <a:ext cx="126649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spTree>
    <p:extLst>
      <p:ext uri="{BB962C8B-B14F-4D97-AF65-F5344CB8AC3E}">
        <p14:creationId xmlns:p14="http://schemas.microsoft.com/office/powerpoint/2010/main" val="3734394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defRPr>
            </a:lvl1pPr>
          </a:lstStyle>
          <a:p>
            <a:r>
              <a:rPr lang="en-US"/>
              <a:t>Click to edit Master title style</a:t>
            </a:r>
          </a:p>
        </p:txBody>
      </p:sp>
      <p:sp>
        <p:nvSpPr>
          <p:cNvPr id="3" name="Content Placeholder 2"/>
          <p:cNvSpPr>
            <a:spLocks noGrp="1"/>
          </p:cNvSpPr>
          <p:nvPr>
            <p:ph idx="1"/>
          </p:nvPr>
        </p:nvSpPr>
        <p:spPr>
          <a:xfrm>
            <a:off x="837982" y="1253331"/>
            <a:ext cx="10512862" cy="4351338"/>
          </a:xfrm>
        </p:spPr>
        <p:txBody>
          <a:bodyPr>
            <a:normAutofit/>
          </a:bodyPr>
          <a:lstStyle>
            <a:lvl1pPr>
              <a:defRPr sz="1998"/>
            </a:lvl1pPr>
            <a:lvl2pPr>
              <a:defRPr sz="1798"/>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4271385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p:nvPr>
        </p:nvSpPr>
        <p:spPr>
          <a:xfrm>
            <a:off x="1934432" y="1354042"/>
            <a:ext cx="5027890" cy="3286925"/>
          </a:xfrm>
        </p:spPr>
        <p:txBody>
          <a:bodyPr anchor="ctr">
            <a:normAutofit/>
          </a:bodyPr>
          <a:lstStyle>
            <a:lvl1pPr>
              <a:defRPr sz="3198">
                <a:solidFill>
                  <a:srgbClr val="005A92"/>
                </a:solidFill>
              </a:defRPr>
            </a:lvl1pPr>
          </a:lstStyle>
          <a:p>
            <a:r>
              <a:rPr lang="en-US"/>
              <a:t>Click to edit Master title style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1064203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3" y="2103211"/>
            <a:ext cx="5180251" cy="3293382"/>
          </a:xfrm>
        </p:spPr>
        <p:txBody>
          <a:bodyPr>
            <a:normAutofit/>
          </a:bodyPr>
          <a:lstStyle>
            <a:lvl1pPr>
              <a:defRPr sz="2398"/>
            </a:lvl1pPr>
            <a:lvl2pPr>
              <a:defRPr sz="1998"/>
            </a:lvl2pPr>
            <a:lvl3pPr>
              <a:defRPr sz="1798"/>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2103211"/>
            <a:ext cx="5180251" cy="3293382"/>
          </a:xfrm>
        </p:spPr>
        <p:txBody>
          <a:bodyPr>
            <a:normAutofit/>
          </a:bodyPr>
          <a:lstStyle>
            <a:lvl1pPr>
              <a:defRPr sz="2398"/>
            </a:lvl1pPr>
            <a:lvl2pPr>
              <a:defRPr sz="1998"/>
            </a:lvl2pPr>
            <a:lvl3pPr>
              <a:defRPr sz="1798"/>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userDrawn="1"/>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392767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379" y="964768"/>
            <a:ext cx="5180251"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3989" y="964768"/>
            <a:ext cx="5180251"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1"/>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0" name="Rectangle 9"/>
          <p:cNvSpPr>
            <a:spLocks noChangeArrowheads="1"/>
          </p:cNvSpPr>
          <p:nvPr/>
        </p:nvSpPr>
        <p:spPr bwMode="auto">
          <a:xfrm>
            <a:off x="0"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9182" y="6333905"/>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4">
            <a:extLst>
              <a:ext uri="{FF2B5EF4-FFF2-40B4-BE49-F238E27FC236}">
                <a16:creationId xmlns:a16="http://schemas.microsoft.com/office/drawing/2014/main" id="{6780F277-7BC7-4EA2-B347-688862EDBA3E}"/>
              </a:ext>
            </a:extLst>
          </p:cNvPr>
          <p:cNvSpPr txBox="1">
            <a:spLocks noChangeArrowheads="1"/>
          </p:cNvSpPr>
          <p:nvPr userDrawn="1"/>
        </p:nvSpPr>
        <p:spPr bwMode="auto">
          <a:xfrm>
            <a:off x="0"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
        <p:nvSpPr>
          <p:cNvPr id="16" name="Date Placeholder 3">
            <a:extLst>
              <a:ext uri="{FF2B5EF4-FFF2-40B4-BE49-F238E27FC236}">
                <a16:creationId xmlns:a16="http://schemas.microsoft.com/office/drawing/2014/main" id="{6A0A4CCF-B58C-4EF2-B601-EE66FEB2C9A4}"/>
              </a:ext>
            </a:extLst>
          </p:cNvPr>
          <p:cNvSpPr>
            <a:spLocks noGrp="1"/>
          </p:cNvSpPr>
          <p:nvPr>
            <p:ph type="dt" sz="half" idx="10"/>
          </p:nvPr>
        </p:nvSpPr>
        <p:spPr>
          <a:xfrm>
            <a:off x="31634"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9/28/2023</a:t>
            </a:fld>
            <a:endParaRPr lang="en-US" dirty="0"/>
          </a:p>
        </p:txBody>
      </p:sp>
    </p:spTree>
    <p:extLst>
      <p:ext uri="{BB962C8B-B14F-4D97-AF65-F5344CB8AC3E}">
        <p14:creationId xmlns:p14="http://schemas.microsoft.com/office/powerpoint/2010/main" val="88195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8"/>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1" y="1681163"/>
            <a:ext cx="5156444"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1"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8" name="Footer Placeholder 7"/>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21196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4" name="Footer Placeholder 3"/>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8630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3" name="Footer Placeholder 2"/>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2715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1" y="457200"/>
            <a:ext cx="3931213" cy="1600200"/>
          </a:xfrm>
        </p:spPr>
        <p:txBody>
          <a:bodyPr anchor="b"/>
          <a:lstStyle>
            <a:lvl1pPr>
              <a:defRPr sz="3198"/>
            </a:lvl1pPr>
          </a:lstStyle>
          <a:p>
            <a:r>
              <a:rPr lang="en-US"/>
              <a:t>Click to edit Master title style</a:t>
            </a:r>
          </a:p>
        </p:txBody>
      </p:sp>
      <p:sp>
        <p:nvSpPr>
          <p:cNvPr id="3" name="Content Placeholder 2"/>
          <p:cNvSpPr>
            <a:spLocks noGrp="1"/>
          </p:cNvSpPr>
          <p:nvPr>
            <p:ph idx="1"/>
          </p:nvPr>
        </p:nvSpPr>
        <p:spPr>
          <a:xfrm>
            <a:off x="5181838" y="987428"/>
            <a:ext cx="6170593" cy="4873625"/>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1" y="2057400"/>
            <a:ext cx="3931213"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40040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1" y="457200"/>
            <a:ext cx="3931213" cy="1600200"/>
          </a:xfrm>
        </p:spPr>
        <p:txBody>
          <a:bodyPr anchor="b"/>
          <a:lstStyle>
            <a:lvl1pPr>
              <a:defRPr sz="3198"/>
            </a:lvl1pPr>
          </a:lstStyle>
          <a:p>
            <a:r>
              <a:rPr lang="en-US"/>
              <a:t>Click to edit Master title style</a:t>
            </a:r>
          </a:p>
        </p:txBody>
      </p:sp>
      <p:sp>
        <p:nvSpPr>
          <p:cNvPr id="3" name="Picture Placeholder 2"/>
          <p:cNvSpPr>
            <a:spLocks noGrp="1"/>
          </p:cNvSpPr>
          <p:nvPr>
            <p:ph type="pic" idx="1"/>
          </p:nvPr>
        </p:nvSpPr>
        <p:spPr>
          <a:xfrm>
            <a:off x="5181838" y="987428"/>
            <a:ext cx="6170593" cy="4873625"/>
          </a:xfrm>
        </p:spPr>
        <p:txBody>
          <a:bodyPr/>
          <a:lstStyle>
            <a:lvl1pPr marL="0" indent="0">
              <a:buNone/>
              <a:defRPr sz="31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r>
              <a:rPr lang="en-US"/>
              <a:t>Click icon to add picture</a:t>
            </a:r>
          </a:p>
        </p:txBody>
      </p:sp>
      <p:sp>
        <p:nvSpPr>
          <p:cNvPr id="4" name="Text Placeholder 3"/>
          <p:cNvSpPr>
            <a:spLocks noGrp="1"/>
          </p:cNvSpPr>
          <p:nvPr>
            <p:ph type="body" sz="half" idx="2"/>
          </p:nvPr>
        </p:nvSpPr>
        <p:spPr>
          <a:xfrm>
            <a:off x="839571" y="2057400"/>
            <a:ext cx="3931213"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7670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9887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0041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2" y="1025527"/>
            <a:ext cx="5988089" cy="2085975"/>
          </a:xfrm>
        </p:spPr>
        <p:txBody>
          <a:bodyPr>
            <a:normAutofit/>
          </a:bodyPr>
          <a:lstStyle>
            <a:lvl1pPr marL="0" indent="0">
              <a:buNone/>
              <a:defRPr sz="39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9"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8"/>
            <a:ext cx="5988050" cy="939799"/>
          </a:xfrm>
        </p:spPr>
        <p:txBody>
          <a:bodyPr>
            <a:normAutofit/>
          </a:bodyPr>
          <a:lstStyle>
            <a:lvl1pPr marL="0" indent="0">
              <a:buNone/>
              <a:defRPr sz="2399"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839032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978748"/>
            <a:ext cx="10512862" cy="4847719"/>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344A836-1133-4A08-9921-573A1BD75786}"/>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5" name="Rectangle 14">
            <a:extLst>
              <a:ext uri="{FF2B5EF4-FFF2-40B4-BE49-F238E27FC236}">
                <a16:creationId xmlns:a16="http://schemas.microsoft.com/office/drawing/2014/main" id="{7E5B3B51-9DFC-4917-A0F0-C5B628688EDD}"/>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9" name="Picture 5">
            <a:extLst>
              <a:ext uri="{FF2B5EF4-FFF2-40B4-BE49-F238E27FC236}">
                <a16:creationId xmlns:a16="http://schemas.microsoft.com/office/drawing/2014/main" id="{E5EF9280-398E-4443-9F8F-EECA5857635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4">
            <a:extLst>
              <a:ext uri="{FF2B5EF4-FFF2-40B4-BE49-F238E27FC236}">
                <a16:creationId xmlns:a16="http://schemas.microsoft.com/office/drawing/2014/main" id="{86D9C36E-8BC5-4DCD-933A-46E388899312}"/>
              </a:ext>
            </a:extLst>
          </p:cNvPr>
          <p:cNvSpPr txBox="1">
            <a:spLocks noChangeArrowheads="1"/>
          </p:cNvSpPr>
          <p:nvPr userDrawn="1"/>
        </p:nvSpPr>
        <p:spPr bwMode="auto">
          <a:xfrm>
            <a:off x="3"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EC1A6191-5E1A-46EE-8635-89DEB16191C2}"/>
              </a:ext>
            </a:extLst>
          </p:cNvPr>
          <p:cNvSpPr>
            <a:spLocks noGrp="1"/>
          </p:cNvSpPr>
          <p:nvPr>
            <p:ph type="dt" sz="half" idx="2"/>
          </p:nvPr>
        </p:nvSpPr>
        <p:spPr>
          <a:xfrm>
            <a:off x="31636" y="6463091"/>
            <a:ext cx="2274242"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January 26, 2022</a:t>
            </a:r>
          </a:p>
        </p:txBody>
      </p:sp>
      <p:sp>
        <p:nvSpPr>
          <p:cNvPr id="22" name="Slide Number Placeholder 4">
            <a:extLst>
              <a:ext uri="{FF2B5EF4-FFF2-40B4-BE49-F238E27FC236}">
                <a16:creationId xmlns:a16="http://schemas.microsoft.com/office/drawing/2014/main" id="{952DAD14-92A4-4089-816D-3B751E81AA01}"/>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684697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398">
                <a:latin typeface="Arial" panose="020B0604020202020204" pitchFamily="34" charset="0"/>
                <a:cs typeface="Arial" panose="020B0604020202020204" pitchFamily="34" charset="0"/>
              </a:defRPr>
            </a:lvl1pPr>
            <a:lvl2pPr marL="456789" indent="0">
              <a:buNone/>
              <a:defRPr sz="1998">
                <a:latin typeface="Arial" panose="020B0604020202020204" pitchFamily="34" charset="0"/>
                <a:cs typeface="Arial" panose="020B0604020202020204" pitchFamily="34" charset="0"/>
              </a:defRPr>
            </a:lvl2pPr>
            <a:lvl3pPr marL="913578" indent="0">
              <a:buNone/>
              <a:defRPr sz="1998">
                <a:latin typeface="Arial" panose="020B0604020202020204" pitchFamily="34" charset="0"/>
                <a:cs typeface="Arial" panose="020B0604020202020204" pitchFamily="34" charset="0"/>
              </a:defRPr>
            </a:lvl3pPr>
            <a:lvl4pPr marL="1370367" indent="0">
              <a:buNone/>
              <a:defRPr sz="1798">
                <a:latin typeface="Arial" panose="020B0604020202020204" pitchFamily="34" charset="0"/>
                <a:cs typeface="Arial" panose="020B0604020202020204" pitchFamily="34" charset="0"/>
              </a:defRPr>
            </a:lvl4pPr>
            <a:lvl5pPr marL="1827156" indent="0">
              <a:buNone/>
              <a:defRPr sz="1798">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273" y="4352962"/>
            <a:ext cx="10512862" cy="707886"/>
          </a:xfrm>
          <a:prstGeom prst="rect">
            <a:avLst/>
          </a:prstGeom>
          <a:noFill/>
        </p:spPr>
        <p:txBody>
          <a:bodyPr wrap="square" rtlCol="0">
            <a:spAutoFit/>
          </a:bodyPr>
          <a:lstStyle/>
          <a:p>
            <a:pPr algn="ctr"/>
            <a:r>
              <a:rPr lang="en-US" sz="3998" b="1">
                <a:solidFill>
                  <a:srgbClr val="FF0000"/>
                </a:solidFill>
              </a:rPr>
              <a:t>Vote</a:t>
            </a:r>
          </a:p>
        </p:txBody>
      </p:sp>
      <p:sp>
        <p:nvSpPr>
          <p:cNvPr id="10" name="Rectangle 9">
            <a:extLst>
              <a:ext uri="{FF2B5EF4-FFF2-40B4-BE49-F238E27FC236}">
                <a16:creationId xmlns:a16="http://schemas.microsoft.com/office/drawing/2014/main" id="{887F18A9-9E8B-403B-BE0E-D3323E59CF9C}"/>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1" name="Rectangle 10">
            <a:extLst>
              <a:ext uri="{FF2B5EF4-FFF2-40B4-BE49-F238E27FC236}">
                <a16:creationId xmlns:a16="http://schemas.microsoft.com/office/drawing/2014/main" id="{1FB9CB39-F311-414F-B45E-4AC48D1E4B51}"/>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5" name="Picture 5">
            <a:extLst>
              <a:ext uri="{FF2B5EF4-FFF2-40B4-BE49-F238E27FC236}">
                <a16:creationId xmlns:a16="http://schemas.microsoft.com/office/drawing/2014/main" id="{96F3825E-5A5F-49A5-8522-470024CCD0F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EBA68C05-110E-4B94-9DEE-EF827D2EC0E4}"/>
              </a:ext>
            </a:extLst>
          </p:cNvPr>
          <p:cNvSpPr txBox="1">
            <a:spLocks noChangeArrowheads="1"/>
          </p:cNvSpPr>
          <p:nvPr userDrawn="1"/>
        </p:nvSpPr>
        <p:spPr bwMode="auto">
          <a:xfrm>
            <a:off x="3"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7BF88E6F-3E87-469B-8EC2-CB87A33EF6CC}"/>
              </a:ext>
            </a:extLst>
          </p:cNvPr>
          <p:cNvSpPr>
            <a:spLocks noGrp="1"/>
          </p:cNvSpPr>
          <p:nvPr>
            <p:ph type="dt" sz="half" idx="2"/>
          </p:nvPr>
        </p:nvSpPr>
        <p:spPr>
          <a:xfrm>
            <a:off x="31636" y="6463091"/>
            <a:ext cx="2274242"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January 26, 2022</a:t>
            </a:r>
          </a:p>
        </p:txBody>
      </p:sp>
      <p:sp>
        <p:nvSpPr>
          <p:cNvPr id="21" name="Slide Number Placeholder 4">
            <a:extLst>
              <a:ext uri="{FF2B5EF4-FFF2-40B4-BE49-F238E27FC236}">
                <a16:creationId xmlns:a16="http://schemas.microsoft.com/office/drawing/2014/main" id="{D29E0EB5-D4C3-4539-883C-A82654EBD710}"/>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354926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0"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1"/>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0"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5"/>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273" y="4352962"/>
            <a:ext cx="10512862" cy="707886"/>
          </a:xfrm>
          <a:prstGeom prst="rect">
            <a:avLst/>
          </a:prstGeom>
          <a:noFill/>
        </p:spPr>
        <p:txBody>
          <a:bodyPr wrap="square" rtlCol="0">
            <a:spAutoFit/>
          </a:bodyPr>
          <a:lstStyle/>
          <a:p>
            <a:pPr algn="ctr"/>
            <a:r>
              <a:rPr lang="en-US" sz="4000" b="1" dirty="0">
                <a:solidFill>
                  <a:srgbClr val="FF0000"/>
                </a:solidFill>
              </a:rPr>
              <a:t>Vote</a:t>
            </a:r>
          </a:p>
        </p:txBody>
      </p:sp>
      <p:sp>
        <p:nvSpPr>
          <p:cNvPr id="20" name="Text Box 44">
            <a:extLst>
              <a:ext uri="{FF2B5EF4-FFF2-40B4-BE49-F238E27FC236}">
                <a16:creationId xmlns:a16="http://schemas.microsoft.com/office/drawing/2014/main" id="{DA20077F-8BDF-420A-AFED-719207009010}"/>
              </a:ext>
            </a:extLst>
          </p:cNvPr>
          <p:cNvSpPr txBox="1">
            <a:spLocks noChangeArrowheads="1"/>
          </p:cNvSpPr>
          <p:nvPr userDrawn="1"/>
        </p:nvSpPr>
        <p:spPr bwMode="auto">
          <a:xfrm>
            <a:off x="0"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00C52B8A-389F-452E-AC9B-D15864EF7408}"/>
              </a:ext>
            </a:extLst>
          </p:cNvPr>
          <p:cNvSpPr>
            <a:spLocks noGrp="1"/>
          </p:cNvSpPr>
          <p:nvPr>
            <p:ph type="dt" sz="half" idx="2"/>
          </p:nvPr>
        </p:nvSpPr>
        <p:spPr>
          <a:xfrm>
            <a:off x="31634"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9/28/2023</a:t>
            </a:fld>
            <a:endParaRPr lang="en-US" dirty="0"/>
          </a:p>
        </p:txBody>
      </p:sp>
    </p:spTree>
    <p:extLst>
      <p:ext uri="{BB962C8B-B14F-4D97-AF65-F5344CB8AC3E}">
        <p14:creationId xmlns:p14="http://schemas.microsoft.com/office/powerpoint/2010/main" val="3214496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398">
                <a:latin typeface="Arial" panose="020B0604020202020204" pitchFamily="34" charset="0"/>
                <a:cs typeface="Arial" panose="020B0604020202020204" pitchFamily="34" charset="0"/>
              </a:defRPr>
            </a:lvl1pPr>
            <a:lvl2pPr marL="456789" indent="0">
              <a:buNone/>
              <a:defRPr sz="1998">
                <a:latin typeface="Arial" panose="020B0604020202020204" pitchFamily="34" charset="0"/>
                <a:cs typeface="Arial" panose="020B0604020202020204" pitchFamily="34" charset="0"/>
              </a:defRPr>
            </a:lvl2pPr>
            <a:lvl3pPr marL="913578" indent="0">
              <a:buNone/>
              <a:defRPr sz="1998">
                <a:latin typeface="Arial" panose="020B0604020202020204" pitchFamily="34" charset="0"/>
                <a:cs typeface="Arial" panose="020B0604020202020204" pitchFamily="34" charset="0"/>
              </a:defRPr>
            </a:lvl3pPr>
            <a:lvl4pPr marL="1370367" indent="0">
              <a:buNone/>
              <a:defRPr sz="1798">
                <a:latin typeface="Arial" panose="020B0604020202020204" pitchFamily="34" charset="0"/>
                <a:cs typeface="Arial" panose="020B0604020202020204" pitchFamily="34" charset="0"/>
              </a:defRPr>
            </a:lvl4pPr>
            <a:lvl5pPr marL="1827156" indent="0">
              <a:buNone/>
              <a:defRPr sz="1798">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273" y="4352962"/>
            <a:ext cx="10512862" cy="707886"/>
          </a:xfrm>
          <a:prstGeom prst="rect">
            <a:avLst/>
          </a:prstGeom>
          <a:noFill/>
        </p:spPr>
        <p:txBody>
          <a:bodyPr wrap="square" rtlCol="0">
            <a:spAutoFit/>
          </a:bodyPr>
          <a:lstStyle/>
          <a:p>
            <a:pPr algn="ctr"/>
            <a:r>
              <a:rPr lang="en-US" sz="3998" b="1">
                <a:solidFill>
                  <a:srgbClr val="FF0000"/>
                </a:solidFill>
              </a:rPr>
              <a:t>Vote</a:t>
            </a:r>
          </a:p>
        </p:txBody>
      </p:sp>
      <p:sp>
        <p:nvSpPr>
          <p:cNvPr id="10" name="Rectangle 9">
            <a:extLst>
              <a:ext uri="{FF2B5EF4-FFF2-40B4-BE49-F238E27FC236}">
                <a16:creationId xmlns:a16="http://schemas.microsoft.com/office/drawing/2014/main" id="{601CA068-8E15-40D8-B84B-E98C7DE7F922}"/>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1" name="Rectangle 10">
            <a:extLst>
              <a:ext uri="{FF2B5EF4-FFF2-40B4-BE49-F238E27FC236}">
                <a16:creationId xmlns:a16="http://schemas.microsoft.com/office/drawing/2014/main" id="{E8C0D202-BE34-47B9-88C9-B5AA06CA9DC2}"/>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5" name="Picture 5">
            <a:extLst>
              <a:ext uri="{FF2B5EF4-FFF2-40B4-BE49-F238E27FC236}">
                <a16:creationId xmlns:a16="http://schemas.microsoft.com/office/drawing/2014/main" id="{B43C9561-B645-4989-9296-01C4E1A4164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507908A4-99CB-4D2A-B851-A6FCCA5479EA}"/>
              </a:ext>
            </a:extLst>
          </p:cNvPr>
          <p:cNvSpPr txBox="1">
            <a:spLocks noChangeArrowheads="1"/>
          </p:cNvSpPr>
          <p:nvPr userDrawn="1"/>
        </p:nvSpPr>
        <p:spPr bwMode="auto">
          <a:xfrm>
            <a:off x="3"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14797600-77C9-419A-8251-E59AA47FAF48}"/>
              </a:ext>
            </a:extLst>
          </p:cNvPr>
          <p:cNvSpPr>
            <a:spLocks noGrp="1"/>
          </p:cNvSpPr>
          <p:nvPr>
            <p:ph type="dt" sz="half" idx="2"/>
          </p:nvPr>
        </p:nvSpPr>
        <p:spPr>
          <a:xfrm>
            <a:off x="31636" y="6463091"/>
            <a:ext cx="2274242"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January 26, 2022</a:t>
            </a:r>
          </a:p>
        </p:txBody>
      </p:sp>
      <p:sp>
        <p:nvSpPr>
          <p:cNvPr id="21" name="Slide Number Placeholder 4">
            <a:extLst>
              <a:ext uri="{FF2B5EF4-FFF2-40B4-BE49-F238E27FC236}">
                <a16:creationId xmlns:a16="http://schemas.microsoft.com/office/drawing/2014/main" id="{5C87ED9B-E2C6-4651-9DF3-94799FEAA49E}"/>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7689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978750"/>
            <a:ext cx="10512862" cy="4847719"/>
          </a:xfrm>
        </p:spPr>
        <p:txBody>
          <a:bodyPr>
            <a:normAutofit/>
          </a:bodyPr>
          <a:lstStyle>
            <a:lvl1pPr marL="0" indent="0">
              <a:buNone/>
              <a:defRPr sz="2398">
                <a:latin typeface="Arial" panose="020B0604020202020204" pitchFamily="34" charset="0"/>
                <a:cs typeface="Arial" panose="020B0604020202020204" pitchFamily="34" charset="0"/>
              </a:defRPr>
            </a:lvl1pPr>
            <a:lvl2pPr marL="456789" indent="0">
              <a:buNone/>
              <a:defRPr sz="1998">
                <a:latin typeface="Arial" panose="020B0604020202020204" pitchFamily="34" charset="0"/>
                <a:cs typeface="Arial" panose="020B0604020202020204" pitchFamily="34" charset="0"/>
              </a:defRPr>
            </a:lvl2pPr>
            <a:lvl3pPr marL="913578" indent="0">
              <a:buNone/>
              <a:defRPr sz="1998">
                <a:latin typeface="Arial" panose="020B0604020202020204" pitchFamily="34" charset="0"/>
                <a:cs typeface="Arial" panose="020B0604020202020204" pitchFamily="34" charset="0"/>
              </a:defRPr>
            </a:lvl3pPr>
            <a:lvl4pPr marL="1370367" indent="0">
              <a:buNone/>
              <a:defRPr sz="1798">
                <a:latin typeface="Arial" panose="020B0604020202020204" pitchFamily="34" charset="0"/>
                <a:cs typeface="Arial" panose="020B0604020202020204" pitchFamily="34" charset="0"/>
              </a:defRPr>
            </a:lvl4pPr>
            <a:lvl5pPr marL="1827156" indent="0">
              <a:buNone/>
              <a:defRPr sz="1798">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F18B3B-B019-4C96-BC36-18D5610C24A1}"/>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5" name="Rectangle 14">
            <a:extLst>
              <a:ext uri="{FF2B5EF4-FFF2-40B4-BE49-F238E27FC236}">
                <a16:creationId xmlns:a16="http://schemas.microsoft.com/office/drawing/2014/main" id="{EE2985EA-6A15-45E1-9234-4258B7CF146B}"/>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9" name="Picture 5">
            <a:extLst>
              <a:ext uri="{FF2B5EF4-FFF2-40B4-BE49-F238E27FC236}">
                <a16:creationId xmlns:a16="http://schemas.microsoft.com/office/drawing/2014/main" id="{DDE7478E-F8FD-4654-A950-4F94505A4B1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4">
            <a:extLst>
              <a:ext uri="{FF2B5EF4-FFF2-40B4-BE49-F238E27FC236}">
                <a16:creationId xmlns:a16="http://schemas.microsoft.com/office/drawing/2014/main" id="{FD1F394B-2C09-4B3F-8E5D-2013758F0A6C}"/>
              </a:ext>
            </a:extLst>
          </p:cNvPr>
          <p:cNvSpPr txBox="1">
            <a:spLocks noChangeArrowheads="1"/>
          </p:cNvSpPr>
          <p:nvPr userDrawn="1"/>
        </p:nvSpPr>
        <p:spPr bwMode="auto">
          <a:xfrm>
            <a:off x="3"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FEA026A3-325C-4174-87E3-5A0DC70BCBD6}"/>
              </a:ext>
            </a:extLst>
          </p:cNvPr>
          <p:cNvSpPr>
            <a:spLocks noGrp="1"/>
          </p:cNvSpPr>
          <p:nvPr>
            <p:ph type="dt" sz="half" idx="2"/>
          </p:nvPr>
        </p:nvSpPr>
        <p:spPr>
          <a:xfrm>
            <a:off x="31636" y="6463091"/>
            <a:ext cx="2274242"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January 26, 2022</a:t>
            </a:r>
          </a:p>
        </p:txBody>
      </p:sp>
      <p:sp>
        <p:nvSpPr>
          <p:cNvPr id="22" name="Slide Number Placeholder 4">
            <a:extLst>
              <a:ext uri="{FF2B5EF4-FFF2-40B4-BE49-F238E27FC236}">
                <a16:creationId xmlns:a16="http://schemas.microsoft.com/office/drawing/2014/main" id="{AF547407-3DAD-46FB-9858-DDF74EFAB52C}"/>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527342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4" y="1122363"/>
            <a:ext cx="9141619" cy="2387600"/>
          </a:xfrm>
        </p:spPr>
        <p:txBody>
          <a:bodyPr anchor="b"/>
          <a:lstStyle>
            <a:lvl1pPr algn="ctr">
              <a:defRPr sz="5996"/>
            </a:lvl1pPr>
          </a:lstStyle>
          <a:p>
            <a:r>
              <a:rPr lang="en-US"/>
              <a:t>Click to edit Master title style</a:t>
            </a:r>
          </a:p>
        </p:txBody>
      </p:sp>
      <p:sp>
        <p:nvSpPr>
          <p:cNvPr id="3" name="Subtitle 2"/>
          <p:cNvSpPr>
            <a:spLocks noGrp="1"/>
          </p:cNvSpPr>
          <p:nvPr>
            <p:ph type="subTitle" idx="1"/>
          </p:nvPr>
        </p:nvSpPr>
        <p:spPr>
          <a:xfrm>
            <a:off x="1523604" y="3602038"/>
            <a:ext cx="9141619" cy="1655762"/>
          </a:xfr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pPr defTabSz="914126">
              <a:defRPr/>
            </a:pPr>
            <a:fld id="{D707304A-433C-4B5B-A507-AD407BE4ED27}" type="slidenum">
              <a:rPr lang="en-US" smtClean="0">
                <a:solidFill>
                  <a:prstClr val="black">
                    <a:tint val="75000"/>
                  </a:prstClr>
                </a:solidFill>
              </a:rPr>
              <a:pPr defTabSz="914126">
                <a:defRPr/>
              </a:pPr>
              <a:t>‹#›</a:t>
            </a:fld>
            <a:endParaRPr lang="en-US">
              <a:solidFill>
                <a:prstClr val="black">
                  <a:tint val="75000"/>
                </a:prstClr>
              </a:solidFill>
            </a:endParaRPr>
          </a:p>
        </p:txBody>
      </p:sp>
    </p:spTree>
    <p:extLst>
      <p:ext uri="{BB962C8B-B14F-4D97-AF65-F5344CB8AC3E}">
        <p14:creationId xmlns:p14="http://schemas.microsoft.com/office/powerpoint/2010/main" val="2875654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9" name="Rectangle 8">
            <a:extLst>
              <a:ext uri="{FF2B5EF4-FFF2-40B4-BE49-F238E27FC236}">
                <a16:creationId xmlns:a16="http://schemas.microsoft.com/office/drawing/2014/main" id="{479FFC8E-8A65-40F6-B0E0-E083F6A08719}"/>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a:extLst>
              <a:ext uri="{FF2B5EF4-FFF2-40B4-BE49-F238E27FC236}">
                <a16:creationId xmlns:a16="http://schemas.microsoft.com/office/drawing/2014/main" id="{1E859B20-3C3D-4D35-A63D-D71B1248ABE5}"/>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2" name="Picture 5">
            <a:extLst>
              <a:ext uri="{FF2B5EF4-FFF2-40B4-BE49-F238E27FC236}">
                <a16:creationId xmlns:a16="http://schemas.microsoft.com/office/drawing/2014/main" id="{4E6E8BE7-543A-4147-AE56-9161762E2F55}"/>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4">
            <a:extLst>
              <a:ext uri="{FF2B5EF4-FFF2-40B4-BE49-F238E27FC236}">
                <a16:creationId xmlns:a16="http://schemas.microsoft.com/office/drawing/2014/main" id="{91ECAB59-E1D7-4AC2-ADC7-10135EDBC721}"/>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C9F75C6F-37B1-46F6-8413-864737D54E61}"/>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16" name="Slide Number Placeholder 4">
            <a:extLst>
              <a:ext uri="{FF2B5EF4-FFF2-40B4-BE49-F238E27FC236}">
                <a16:creationId xmlns:a16="http://schemas.microsoft.com/office/drawing/2014/main" id="{662FB3F9-DBD8-45D2-80AE-4B7C37197910}"/>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000770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7" b="1">
              <a:solidFill>
                <a:prstClr val="white"/>
              </a:solidFill>
              <a:sym typeface="Rockwell" panose="02060603020205020403" pitchFamily="18" charset="0"/>
            </a:endParaRPr>
          </a:p>
        </p:txBody>
      </p:sp>
      <p:sp>
        <p:nvSpPr>
          <p:cNvPr id="28" name="Focus Frame 2"/>
          <p:cNvSpPr>
            <a:spLocks/>
          </p:cNvSpPr>
          <p:nvPr/>
        </p:nvSpPr>
        <p:spPr bwMode="gray">
          <a:xfrm>
            <a:off x="7996779" y="1550619"/>
            <a:ext cx="222762" cy="37490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68" tIns="45684" rIns="91368" bIns="45684"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7">
              <a:solidFill>
                <a:prstClr val="white"/>
              </a:solidFill>
              <a:latin typeface="Arial" charset="0"/>
            </a:endParaRPr>
          </a:p>
        </p:txBody>
      </p:sp>
      <p:sp>
        <p:nvSpPr>
          <p:cNvPr id="29" name="Focus Frame 2"/>
          <p:cNvSpPr>
            <a:spLocks/>
          </p:cNvSpPr>
          <p:nvPr/>
        </p:nvSpPr>
        <p:spPr bwMode="gray">
          <a:xfrm>
            <a:off x="1588046" y="1550619"/>
            <a:ext cx="222762" cy="37490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68" tIns="45684" rIns="91368" bIns="45684"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7">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51092" y="6074265"/>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3" y="1550623"/>
            <a:ext cx="5988089" cy="1560881"/>
          </a:xfrm>
        </p:spPr>
        <p:txBody>
          <a:bodyPr>
            <a:normAutofit/>
          </a:bodyPr>
          <a:lstStyle>
            <a:lvl1pPr marL="0" indent="0">
              <a:buNone/>
              <a:defRPr sz="4798"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30" y="3256972"/>
            <a:ext cx="5988050" cy="1081763"/>
          </a:xfrm>
        </p:spPr>
        <p:txBody>
          <a:bodyPr anchor="ctr">
            <a:normAutofit/>
          </a:bodyPr>
          <a:lstStyle>
            <a:lvl1pPr marL="0" indent="0">
              <a:buNone/>
              <a:defRPr sz="3198"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30" y="4484202"/>
            <a:ext cx="5988050" cy="815458"/>
          </a:xfrm>
        </p:spPr>
        <p:txBody>
          <a:bodyPr anchor="ctr">
            <a:normAutofit/>
          </a:bodyPr>
          <a:lstStyle>
            <a:lvl1pPr marL="0" indent="0">
              <a:buNone/>
              <a:defRPr sz="2398" b="0">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1532944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7"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432" y="1354044"/>
            <a:ext cx="5027890" cy="3286925"/>
          </a:xfrm>
        </p:spPr>
        <p:txBody>
          <a:bodyPr anchor="ctr">
            <a:normAutofit/>
          </a:bodyPr>
          <a:lstStyle>
            <a:lvl1pPr>
              <a:defRPr sz="3998">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68" tIns="45684" rIns="91368" bIns="45684"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7">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68" tIns="45684" rIns="91368" bIns="45684"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7">
              <a:solidFill>
                <a:prstClr val="white"/>
              </a:solidFill>
              <a:latin typeface="Arial" charset="0"/>
            </a:endParaRPr>
          </a:p>
        </p:txBody>
      </p:sp>
      <p:sp>
        <p:nvSpPr>
          <p:cNvPr id="12" name="Rectangle 11">
            <a:extLst>
              <a:ext uri="{FF2B5EF4-FFF2-40B4-BE49-F238E27FC236}">
                <a16:creationId xmlns:a16="http://schemas.microsoft.com/office/drawing/2014/main" id="{54857C68-29E4-4BEC-B7E6-0167CE17F80C}"/>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a:extLst>
              <a:ext uri="{FF2B5EF4-FFF2-40B4-BE49-F238E27FC236}">
                <a16:creationId xmlns:a16="http://schemas.microsoft.com/office/drawing/2014/main" id="{69B54B38-8BA8-466E-95AB-8047D160212A}"/>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a:extLst>
              <a:ext uri="{FF2B5EF4-FFF2-40B4-BE49-F238E27FC236}">
                <a16:creationId xmlns:a16="http://schemas.microsoft.com/office/drawing/2014/main" id="{5533E338-164E-4A69-84F3-B7710C607663}"/>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4">
            <a:extLst>
              <a:ext uri="{FF2B5EF4-FFF2-40B4-BE49-F238E27FC236}">
                <a16:creationId xmlns:a16="http://schemas.microsoft.com/office/drawing/2014/main" id="{8B4CBBDD-E483-4DEB-8A33-CE98B530602E}"/>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AC3C6415-FDDD-428B-A068-9D2D6F4D34F2}"/>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20" name="Slide Number Placeholder 4">
            <a:extLst>
              <a:ext uri="{FF2B5EF4-FFF2-40B4-BE49-F238E27FC236}">
                <a16:creationId xmlns:a16="http://schemas.microsoft.com/office/drawing/2014/main" id="{D5DAA93D-72EF-4B36-91E1-D454313DB16C}"/>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3122089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2" name="Title 1"/>
          <p:cNvSpPr>
            <a:spLocks noGrp="1"/>
          </p:cNvSpPr>
          <p:nvPr>
            <p:ph type="title"/>
          </p:nvPr>
        </p:nvSpPr>
        <p:spPr>
          <a:xfrm>
            <a:off x="371378" y="361010"/>
            <a:ext cx="10512862" cy="700844"/>
          </a:xfrm>
        </p:spPr>
        <p:txBody>
          <a:bodyPr>
            <a:normAutofit/>
          </a:bodyPr>
          <a:lstStyle>
            <a:lvl1pPr>
              <a:defRPr sz="3598">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1149006"/>
            <a:ext cx="10512862" cy="4847719"/>
          </a:xfrm>
        </p:spPr>
        <p:txBody>
          <a:bodyPr>
            <a:normAutofit/>
          </a:bodyPr>
          <a:lstStyle>
            <a:lvl1pPr marL="0" indent="0">
              <a:buNone/>
              <a:defRPr sz="2398">
                <a:solidFill>
                  <a:srgbClr val="005A92"/>
                </a:solidFill>
                <a:latin typeface="Arial" panose="020B0604020202020204" pitchFamily="34" charset="0"/>
                <a:cs typeface="Arial" panose="020B0604020202020204" pitchFamily="34" charset="0"/>
              </a:defRPr>
            </a:lvl1pPr>
            <a:lvl2pPr marL="456789" indent="0">
              <a:buNone/>
              <a:defRPr sz="1998">
                <a:solidFill>
                  <a:srgbClr val="005A92"/>
                </a:solidFill>
                <a:latin typeface="Arial" panose="020B0604020202020204" pitchFamily="34" charset="0"/>
                <a:cs typeface="Arial" panose="020B0604020202020204" pitchFamily="34" charset="0"/>
              </a:defRPr>
            </a:lvl2pPr>
            <a:lvl3pPr marL="913578" indent="0">
              <a:buNone/>
              <a:defRPr sz="1998">
                <a:solidFill>
                  <a:srgbClr val="005A92"/>
                </a:solidFill>
                <a:latin typeface="Arial" panose="020B0604020202020204" pitchFamily="34" charset="0"/>
                <a:cs typeface="Arial" panose="020B0604020202020204" pitchFamily="34" charset="0"/>
              </a:defRPr>
            </a:lvl3pPr>
            <a:lvl4pPr marL="1370367" indent="0">
              <a:buNone/>
              <a:defRPr sz="1798">
                <a:solidFill>
                  <a:srgbClr val="005A92"/>
                </a:solidFill>
                <a:latin typeface="Arial" panose="020B0604020202020204" pitchFamily="34" charset="0"/>
                <a:cs typeface="Arial" panose="020B0604020202020204" pitchFamily="34" charset="0"/>
              </a:defRPr>
            </a:lvl4pPr>
            <a:lvl5pPr marL="1827156" indent="0">
              <a:buNone/>
              <a:defRPr sz="1798">
                <a:solidFill>
                  <a:srgbClr val="005A9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920EA8A-5EC7-463C-986B-570996D7B11C}"/>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a:extLst>
              <a:ext uri="{FF2B5EF4-FFF2-40B4-BE49-F238E27FC236}">
                <a16:creationId xmlns:a16="http://schemas.microsoft.com/office/drawing/2014/main" id="{C6A4AAAA-B18C-43F7-9E07-FB7C13ABBB85}"/>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9" name="Picture 5">
            <a:extLst>
              <a:ext uri="{FF2B5EF4-FFF2-40B4-BE49-F238E27FC236}">
                <a16:creationId xmlns:a16="http://schemas.microsoft.com/office/drawing/2014/main" id="{16EC085F-B9E0-453D-855A-44A784B5BCB2}"/>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4">
            <a:extLst>
              <a:ext uri="{FF2B5EF4-FFF2-40B4-BE49-F238E27FC236}">
                <a16:creationId xmlns:a16="http://schemas.microsoft.com/office/drawing/2014/main" id="{82B506C0-4F52-4187-B64E-6E01C74D7F16}"/>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2" name="Date Placeholder 3">
            <a:extLst>
              <a:ext uri="{FF2B5EF4-FFF2-40B4-BE49-F238E27FC236}">
                <a16:creationId xmlns:a16="http://schemas.microsoft.com/office/drawing/2014/main" id="{C6545C19-FF71-443A-A8F5-E527002FDA65}"/>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23" name="Slide Number Placeholder 4">
            <a:extLst>
              <a:ext uri="{FF2B5EF4-FFF2-40B4-BE49-F238E27FC236}">
                <a16:creationId xmlns:a16="http://schemas.microsoft.com/office/drawing/2014/main" id="{271A3B87-A7B4-4092-A1E1-57237002FAB7}"/>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932650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2" name="Title 1"/>
          <p:cNvSpPr>
            <a:spLocks noGrp="1"/>
          </p:cNvSpPr>
          <p:nvPr>
            <p:ph type="title"/>
          </p:nvPr>
        </p:nvSpPr>
        <p:spPr>
          <a:xfrm>
            <a:off x="371378" y="361010"/>
            <a:ext cx="10512862" cy="700844"/>
          </a:xfrm>
        </p:spPr>
        <p:txBody>
          <a:bodyPr>
            <a:normAutofit/>
          </a:bodyPr>
          <a:lstStyle>
            <a:lvl1pPr>
              <a:defRPr sz="3598">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8CDD6A2B-ED2D-46D9-8C61-95EDF1E11318}"/>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4" name="Rectangle 13">
            <a:extLst>
              <a:ext uri="{FF2B5EF4-FFF2-40B4-BE49-F238E27FC236}">
                <a16:creationId xmlns:a16="http://schemas.microsoft.com/office/drawing/2014/main" id="{B0F0EC15-C1DC-4386-848E-E1D49AD1C666}"/>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6" name="Picture 5">
            <a:extLst>
              <a:ext uri="{FF2B5EF4-FFF2-40B4-BE49-F238E27FC236}">
                <a16:creationId xmlns:a16="http://schemas.microsoft.com/office/drawing/2014/main" id="{7AC46982-3C65-423D-960B-041D55A2E320}"/>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44">
            <a:extLst>
              <a:ext uri="{FF2B5EF4-FFF2-40B4-BE49-F238E27FC236}">
                <a16:creationId xmlns:a16="http://schemas.microsoft.com/office/drawing/2014/main" id="{E0861F53-6D73-486B-BE6F-4CA94D902AED}"/>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9C245A28-4D71-481A-8E35-F40F5F6F56FB}"/>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22" name="Slide Number Placeholder 4">
            <a:extLst>
              <a:ext uri="{FF2B5EF4-FFF2-40B4-BE49-F238E27FC236}">
                <a16:creationId xmlns:a16="http://schemas.microsoft.com/office/drawing/2014/main" id="{9069C49D-37A2-48F0-B6C6-3E3CB1ABAFB5}"/>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3920269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9" name="Rectangle 8">
            <a:extLst>
              <a:ext uri="{FF2B5EF4-FFF2-40B4-BE49-F238E27FC236}">
                <a16:creationId xmlns:a16="http://schemas.microsoft.com/office/drawing/2014/main" id="{479FFC8E-8A65-40F6-B0E0-E083F6A08719}"/>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a:extLst>
              <a:ext uri="{FF2B5EF4-FFF2-40B4-BE49-F238E27FC236}">
                <a16:creationId xmlns:a16="http://schemas.microsoft.com/office/drawing/2014/main" id="{1E859B20-3C3D-4D35-A63D-D71B1248ABE5}"/>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2" name="Picture 5">
            <a:extLst>
              <a:ext uri="{FF2B5EF4-FFF2-40B4-BE49-F238E27FC236}">
                <a16:creationId xmlns:a16="http://schemas.microsoft.com/office/drawing/2014/main" id="{4E6E8BE7-543A-4147-AE56-9161762E2F55}"/>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4">
            <a:extLst>
              <a:ext uri="{FF2B5EF4-FFF2-40B4-BE49-F238E27FC236}">
                <a16:creationId xmlns:a16="http://schemas.microsoft.com/office/drawing/2014/main" id="{91ECAB59-E1D7-4AC2-ADC7-10135EDBC721}"/>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C9F75C6F-37B1-46F6-8413-864737D54E61}"/>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16" name="Slide Number Placeholder 4">
            <a:extLst>
              <a:ext uri="{FF2B5EF4-FFF2-40B4-BE49-F238E27FC236}">
                <a16:creationId xmlns:a16="http://schemas.microsoft.com/office/drawing/2014/main" id="{662FB3F9-DBD8-45D2-80AE-4B7C37197910}"/>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3650255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7"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432" y="1354044"/>
            <a:ext cx="5027890" cy="3286925"/>
          </a:xfrm>
        </p:spPr>
        <p:txBody>
          <a:bodyPr anchor="ctr">
            <a:normAutofit/>
          </a:bodyPr>
          <a:lstStyle>
            <a:lvl1pPr>
              <a:defRPr sz="3998">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68" tIns="45684" rIns="91368" bIns="45684"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7">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68" tIns="45684" rIns="91368" bIns="45684"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7">
              <a:solidFill>
                <a:prstClr val="white"/>
              </a:solidFill>
              <a:latin typeface="Arial" charset="0"/>
            </a:endParaRPr>
          </a:p>
        </p:txBody>
      </p:sp>
      <p:sp>
        <p:nvSpPr>
          <p:cNvPr id="12" name="Rectangle 11">
            <a:extLst>
              <a:ext uri="{FF2B5EF4-FFF2-40B4-BE49-F238E27FC236}">
                <a16:creationId xmlns:a16="http://schemas.microsoft.com/office/drawing/2014/main" id="{31BB9B58-5A63-4034-BFC4-2FEC1BD803B5}"/>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a:extLst>
              <a:ext uri="{FF2B5EF4-FFF2-40B4-BE49-F238E27FC236}">
                <a16:creationId xmlns:a16="http://schemas.microsoft.com/office/drawing/2014/main" id="{E88E1076-B80C-4BD1-8530-37492CF3C7B7}"/>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a:extLst>
              <a:ext uri="{FF2B5EF4-FFF2-40B4-BE49-F238E27FC236}">
                <a16:creationId xmlns:a16="http://schemas.microsoft.com/office/drawing/2014/main" id="{BB2C13EB-C60A-4E27-92F0-F112C6766A8F}"/>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4">
            <a:extLst>
              <a:ext uri="{FF2B5EF4-FFF2-40B4-BE49-F238E27FC236}">
                <a16:creationId xmlns:a16="http://schemas.microsoft.com/office/drawing/2014/main" id="{E59E12DD-0260-4C5E-882C-07CD81B47DF4}"/>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4CA032A3-C89E-47C5-906F-582D03294C5A}"/>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20" name="Slide Number Placeholder 4">
            <a:extLst>
              <a:ext uri="{FF2B5EF4-FFF2-40B4-BE49-F238E27FC236}">
                <a16:creationId xmlns:a16="http://schemas.microsoft.com/office/drawing/2014/main" id="{0AFA4E1B-4F71-4D51-BC09-91B6763B2C59}"/>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35874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dirty="0">
              <a:solidFill>
                <a:prstClr val="white"/>
              </a:solidFill>
              <a:sym typeface="Rockwell" panose="02060603020205020403" pitchFamily="18" charset="0"/>
            </a:endParaRPr>
          </a:p>
        </p:txBody>
      </p:sp>
      <p:sp>
        <p:nvSpPr>
          <p:cNvPr id="28" name="Focus Frame 2"/>
          <p:cNvSpPr>
            <a:spLocks noChangeAspect="1"/>
          </p:cNvSpPr>
          <p:nvPr/>
        </p:nvSpPr>
        <p:spPr bwMode="gray">
          <a:xfrm>
            <a:off x="7996779"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sp>
        <p:nvSpPr>
          <p:cNvPr id="29" name="Focus Frame 2"/>
          <p:cNvSpPr>
            <a:spLocks noChangeAspect="1"/>
          </p:cNvSpPr>
          <p:nvPr/>
        </p:nvSpPr>
        <p:spPr bwMode="gray">
          <a:xfrm>
            <a:off x="1588046"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2" y="1025527"/>
            <a:ext cx="5988089" cy="2085975"/>
          </a:xfrm>
        </p:spPr>
        <p:txBody>
          <a:bodyPr>
            <a:normAutofit/>
          </a:bodyPr>
          <a:lstStyle>
            <a:lvl1pPr marL="0" indent="0">
              <a:buNone/>
              <a:defRPr sz="39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9"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8"/>
            <a:ext cx="5988050" cy="939799"/>
          </a:xfrm>
        </p:spPr>
        <p:txBody>
          <a:bodyPr>
            <a:normAutofit/>
          </a:bodyPr>
          <a:lstStyle>
            <a:lvl1pPr marL="0" indent="0">
              <a:buNone/>
              <a:defRPr sz="2399"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24788975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2" name="Title 1"/>
          <p:cNvSpPr>
            <a:spLocks noGrp="1"/>
          </p:cNvSpPr>
          <p:nvPr>
            <p:ph type="title"/>
          </p:nvPr>
        </p:nvSpPr>
        <p:spPr>
          <a:xfrm>
            <a:off x="371378" y="361010"/>
            <a:ext cx="10512862" cy="700844"/>
          </a:xfrm>
        </p:spPr>
        <p:txBody>
          <a:bodyPr>
            <a:normAutofit/>
          </a:bodyPr>
          <a:lstStyle>
            <a:lvl1pPr>
              <a:defRPr sz="3598">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1149006"/>
            <a:ext cx="10512862" cy="4847719"/>
          </a:xfrm>
        </p:spPr>
        <p:txBody>
          <a:bodyPr>
            <a:normAutofit/>
          </a:bodyPr>
          <a:lstStyle>
            <a:lvl1pPr marL="0" indent="0">
              <a:buNone/>
              <a:defRPr sz="2398">
                <a:solidFill>
                  <a:srgbClr val="005A92"/>
                </a:solidFill>
                <a:latin typeface="Arial" panose="020B0604020202020204" pitchFamily="34" charset="0"/>
                <a:cs typeface="Arial" panose="020B0604020202020204" pitchFamily="34" charset="0"/>
              </a:defRPr>
            </a:lvl1pPr>
            <a:lvl2pPr marL="456789" indent="0">
              <a:buNone/>
              <a:defRPr sz="1998">
                <a:solidFill>
                  <a:srgbClr val="005A92"/>
                </a:solidFill>
                <a:latin typeface="Arial" panose="020B0604020202020204" pitchFamily="34" charset="0"/>
                <a:cs typeface="Arial" panose="020B0604020202020204" pitchFamily="34" charset="0"/>
              </a:defRPr>
            </a:lvl2pPr>
            <a:lvl3pPr marL="913578" indent="0">
              <a:buNone/>
              <a:defRPr sz="1998">
                <a:solidFill>
                  <a:srgbClr val="005A92"/>
                </a:solidFill>
                <a:latin typeface="Arial" panose="020B0604020202020204" pitchFamily="34" charset="0"/>
                <a:cs typeface="Arial" panose="020B0604020202020204" pitchFamily="34" charset="0"/>
              </a:defRPr>
            </a:lvl3pPr>
            <a:lvl4pPr marL="1370367" indent="0">
              <a:buNone/>
              <a:defRPr sz="1798">
                <a:solidFill>
                  <a:srgbClr val="005A92"/>
                </a:solidFill>
                <a:latin typeface="Arial" panose="020B0604020202020204" pitchFamily="34" charset="0"/>
                <a:cs typeface="Arial" panose="020B0604020202020204" pitchFamily="34" charset="0"/>
              </a:defRPr>
            </a:lvl4pPr>
            <a:lvl5pPr marL="1827156" indent="0">
              <a:buNone/>
              <a:defRPr sz="1798">
                <a:solidFill>
                  <a:srgbClr val="005A9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AEAA400-7CAD-413B-8B88-F9D9ABF1C31F}"/>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a:extLst>
              <a:ext uri="{FF2B5EF4-FFF2-40B4-BE49-F238E27FC236}">
                <a16:creationId xmlns:a16="http://schemas.microsoft.com/office/drawing/2014/main" id="{AFBCFC73-468F-4D54-AF70-8617F42A1A96}"/>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9" name="Picture 5">
            <a:extLst>
              <a:ext uri="{FF2B5EF4-FFF2-40B4-BE49-F238E27FC236}">
                <a16:creationId xmlns:a16="http://schemas.microsoft.com/office/drawing/2014/main" id="{D56B7C82-5A59-4C08-8C50-8F15731E629B}"/>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4">
            <a:extLst>
              <a:ext uri="{FF2B5EF4-FFF2-40B4-BE49-F238E27FC236}">
                <a16:creationId xmlns:a16="http://schemas.microsoft.com/office/drawing/2014/main" id="{94B44102-4DB7-419F-A9F6-1390CC6C46E9}"/>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2" name="Date Placeholder 3">
            <a:extLst>
              <a:ext uri="{FF2B5EF4-FFF2-40B4-BE49-F238E27FC236}">
                <a16:creationId xmlns:a16="http://schemas.microsoft.com/office/drawing/2014/main" id="{C414A5B7-DFB9-4179-915E-059414359B6A}"/>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23" name="Slide Number Placeholder 4">
            <a:extLst>
              <a:ext uri="{FF2B5EF4-FFF2-40B4-BE49-F238E27FC236}">
                <a16:creationId xmlns:a16="http://schemas.microsoft.com/office/drawing/2014/main" id="{ED58F386-CD78-4924-970F-AA93FCD9DF01}"/>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10168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2" name="Title 1"/>
          <p:cNvSpPr>
            <a:spLocks noGrp="1"/>
          </p:cNvSpPr>
          <p:nvPr>
            <p:ph type="title"/>
          </p:nvPr>
        </p:nvSpPr>
        <p:spPr>
          <a:xfrm>
            <a:off x="371378" y="361010"/>
            <a:ext cx="10512862" cy="700844"/>
          </a:xfrm>
        </p:spPr>
        <p:txBody>
          <a:bodyPr>
            <a:normAutofit/>
          </a:bodyPr>
          <a:lstStyle>
            <a:lvl1pPr>
              <a:defRPr sz="3598">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A9B1953B-2F50-49B5-908D-1FC00147AED2}"/>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4" name="Rectangle 13">
            <a:extLst>
              <a:ext uri="{FF2B5EF4-FFF2-40B4-BE49-F238E27FC236}">
                <a16:creationId xmlns:a16="http://schemas.microsoft.com/office/drawing/2014/main" id="{76E31E82-B004-429D-AB4D-DE0FB1018473}"/>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6" name="Picture 5">
            <a:extLst>
              <a:ext uri="{FF2B5EF4-FFF2-40B4-BE49-F238E27FC236}">
                <a16:creationId xmlns:a16="http://schemas.microsoft.com/office/drawing/2014/main" id="{D7D6BD03-909B-4D59-8705-ED9DA41CE97B}"/>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44">
            <a:extLst>
              <a:ext uri="{FF2B5EF4-FFF2-40B4-BE49-F238E27FC236}">
                <a16:creationId xmlns:a16="http://schemas.microsoft.com/office/drawing/2014/main" id="{2BCCB228-8FED-4D29-AAB9-B8FC8F4A009E}"/>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AEA31E79-4786-46B2-9D54-7768AEA2F6BD}"/>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22" name="Slide Number Placeholder 4">
            <a:extLst>
              <a:ext uri="{FF2B5EF4-FFF2-40B4-BE49-F238E27FC236}">
                <a16:creationId xmlns:a16="http://schemas.microsoft.com/office/drawing/2014/main" id="{A02E767A-6EBE-434F-815C-0C24DE4CEAB3}"/>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3801637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9" name="Rectangle 8">
            <a:extLst>
              <a:ext uri="{FF2B5EF4-FFF2-40B4-BE49-F238E27FC236}">
                <a16:creationId xmlns:a16="http://schemas.microsoft.com/office/drawing/2014/main" id="{6CE65B3C-8B57-4D30-A5D1-9BDAE6C54E28}"/>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a:extLst>
              <a:ext uri="{FF2B5EF4-FFF2-40B4-BE49-F238E27FC236}">
                <a16:creationId xmlns:a16="http://schemas.microsoft.com/office/drawing/2014/main" id="{30EB98E9-F670-4688-946B-AFA97BC5EB42}"/>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2" name="Picture 5">
            <a:extLst>
              <a:ext uri="{FF2B5EF4-FFF2-40B4-BE49-F238E27FC236}">
                <a16:creationId xmlns:a16="http://schemas.microsoft.com/office/drawing/2014/main" id="{C56DD3F1-CB4C-4351-9C76-AA23CDEB7400}"/>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4">
            <a:extLst>
              <a:ext uri="{FF2B5EF4-FFF2-40B4-BE49-F238E27FC236}">
                <a16:creationId xmlns:a16="http://schemas.microsoft.com/office/drawing/2014/main" id="{AF6A4458-3C11-42EC-A63B-51067A733E82}"/>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F276DD40-7949-4E87-84BC-216BD38C9CFE}"/>
              </a:ext>
            </a:extLst>
          </p:cNvPr>
          <p:cNvSpPr>
            <a:spLocks noGrp="1"/>
          </p:cNvSpPr>
          <p:nvPr>
            <p:ph type="dt" sz="half" idx="2"/>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16" name="Slide Number Placeholder 4">
            <a:extLst>
              <a:ext uri="{FF2B5EF4-FFF2-40B4-BE49-F238E27FC236}">
                <a16:creationId xmlns:a16="http://schemas.microsoft.com/office/drawing/2014/main" id="{AEB59DFD-D5BC-4316-8AB5-1A36675E8796}"/>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1014494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379" y="964768"/>
            <a:ext cx="5180251" cy="4389120"/>
          </a:xfrm>
        </p:spPr>
        <p:txBody>
          <a:bodyPr>
            <a:normAutofit/>
          </a:bodyPr>
          <a:lstStyle>
            <a:lvl1pPr marL="0" indent="0">
              <a:buNone/>
              <a:defRPr sz="2398">
                <a:latin typeface="Arial" panose="020B0604020202020204" pitchFamily="34" charset="0"/>
                <a:cs typeface="Arial" panose="020B0604020202020204" pitchFamily="34" charset="0"/>
              </a:defRPr>
            </a:lvl1pPr>
            <a:lvl2pPr marL="456789" indent="0">
              <a:buNone/>
              <a:defRPr sz="1998">
                <a:latin typeface="Arial" panose="020B0604020202020204" pitchFamily="34" charset="0"/>
                <a:cs typeface="Arial" panose="020B0604020202020204" pitchFamily="34" charset="0"/>
              </a:defRPr>
            </a:lvl2pPr>
            <a:lvl3pPr marL="913578" indent="0">
              <a:buNone/>
              <a:defRPr sz="1798">
                <a:latin typeface="Arial" panose="020B0604020202020204" pitchFamily="34" charset="0"/>
                <a:cs typeface="Arial" panose="020B0604020202020204" pitchFamily="34" charset="0"/>
              </a:defRPr>
            </a:lvl3pPr>
            <a:lvl4pPr marL="1370367" indent="0">
              <a:buNone/>
              <a:defRPr sz="1798">
                <a:latin typeface="Arial" panose="020B0604020202020204" pitchFamily="34" charset="0"/>
                <a:cs typeface="Arial" panose="020B0604020202020204" pitchFamily="34" charset="0"/>
              </a:defRPr>
            </a:lvl4pPr>
            <a:lvl5pPr marL="1827156" indent="0">
              <a:buNone/>
              <a:defRPr sz="1798">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3989" y="964768"/>
            <a:ext cx="5180251" cy="4389120"/>
          </a:xfrm>
        </p:spPr>
        <p:txBody>
          <a:bodyPr>
            <a:normAutofit/>
          </a:bodyPr>
          <a:lstStyle>
            <a:lvl1pPr marL="0" indent="0">
              <a:buNone/>
              <a:defRPr sz="2398">
                <a:latin typeface="Arial" panose="020B0604020202020204" pitchFamily="34" charset="0"/>
                <a:cs typeface="Arial" panose="020B0604020202020204" pitchFamily="34" charset="0"/>
              </a:defRPr>
            </a:lvl1pPr>
            <a:lvl2pPr marL="456789" indent="0">
              <a:buNone/>
              <a:defRPr sz="1998">
                <a:latin typeface="Arial" panose="020B0604020202020204" pitchFamily="34" charset="0"/>
                <a:cs typeface="Arial" panose="020B0604020202020204" pitchFamily="34" charset="0"/>
              </a:defRPr>
            </a:lvl2pPr>
            <a:lvl3pPr marL="913578" indent="0">
              <a:buNone/>
              <a:defRPr sz="1798">
                <a:latin typeface="Arial" panose="020B0604020202020204" pitchFamily="34" charset="0"/>
                <a:cs typeface="Arial" panose="020B0604020202020204" pitchFamily="34" charset="0"/>
              </a:defRPr>
            </a:lvl3pPr>
            <a:lvl4pPr marL="1370367" indent="0">
              <a:buNone/>
              <a:defRPr sz="1798">
                <a:latin typeface="Arial" panose="020B0604020202020204" pitchFamily="34" charset="0"/>
                <a:cs typeface="Arial" panose="020B0604020202020204" pitchFamily="34" charset="0"/>
              </a:defRPr>
            </a:lvl4pPr>
            <a:lvl5pPr marL="1827156" indent="0">
              <a:buNone/>
              <a:defRPr sz="1798">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7442840F-C2BB-47A6-89E6-2B50FE996185}"/>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a:extLst>
              <a:ext uri="{FF2B5EF4-FFF2-40B4-BE49-F238E27FC236}">
                <a16:creationId xmlns:a16="http://schemas.microsoft.com/office/drawing/2014/main" id="{0AC0C462-D7FF-453E-8E6E-6948AA450EBF}"/>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a:extLst>
              <a:ext uri="{FF2B5EF4-FFF2-40B4-BE49-F238E27FC236}">
                <a16:creationId xmlns:a16="http://schemas.microsoft.com/office/drawing/2014/main" id="{A609BB6C-6151-4C66-9FED-653EBC48314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4">
            <a:extLst>
              <a:ext uri="{FF2B5EF4-FFF2-40B4-BE49-F238E27FC236}">
                <a16:creationId xmlns:a16="http://schemas.microsoft.com/office/drawing/2014/main" id="{32862F1E-06DD-4502-AC7F-1C8300D55440}"/>
              </a:ext>
            </a:extLst>
          </p:cNvPr>
          <p:cNvSpPr txBox="1">
            <a:spLocks noChangeArrowheads="1"/>
          </p:cNvSpPr>
          <p:nvPr userDrawn="1"/>
        </p:nvSpPr>
        <p:spPr bwMode="auto">
          <a:xfrm>
            <a:off x="2"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980A3526-9F55-48CE-BE67-3B2ACB00714E}"/>
              </a:ext>
            </a:extLst>
          </p:cNvPr>
          <p:cNvSpPr>
            <a:spLocks noGrp="1"/>
          </p:cNvSpPr>
          <p:nvPr>
            <p:ph type="dt" sz="half" idx="10"/>
          </p:nvPr>
        </p:nvSpPr>
        <p:spPr>
          <a:xfrm>
            <a:off x="31634" y="6463091"/>
            <a:ext cx="239152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Wednesday, November 30, 2022</a:t>
            </a:r>
          </a:p>
        </p:txBody>
      </p:sp>
      <p:sp>
        <p:nvSpPr>
          <p:cNvPr id="20" name="Slide Number Placeholder 4">
            <a:extLst>
              <a:ext uri="{FF2B5EF4-FFF2-40B4-BE49-F238E27FC236}">
                <a16:creationId xmlns:a16="http://schemas.microsoft.com/office/drawing/2014/main" id="{22519060-A4EE-4BB0-A8F4-B8C93A8217C9}"/>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766236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2" y="1025527"/>
            <a:ext cx="5988089" cy="2085975"/>
          </a:xfrm>
        </p:spPr>
        <p:txBody>
          <a:bodyPr>
            <a:normAutofit/>
          </a:bodyPr>
          <a:lstStyle>
            <a:lvl1pPr marL="0" indent="0">
              <a:buNone/>
              <a:defRPr sz="39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9"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8"/>
            <a:ext cx="5988050" cy="939799"/>
          </a:xfrm>
        </p:spPr>
        <p:txBody>
          <a:bodyPr>
            <a:normAutofit/>
          </a:bodyPr>
          <a:lstStyle>
            <a:lvl1pPr marL="0" indent="0">
              <a:buNone/>
              <a:defRPr sz="2399"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3902080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978748"/>
            <a:ext cx="10512862" cy="4847719"/>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344A836-1133-4A08-9921-573A1BD75786}"/>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5" name="Rectangle 14">
            <a:extLst>
              <a:ext uri="{FF2B5EF4-FFF2-40B4-BE49-F238E27FC236}">
                <a16:creationId xmlns:a16="http://schemas.microsoft.com/office/drawing/2014/main" id="{7E5B3B51-9DFC-4917-A0F0-C5B628688EDD}"/>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9" name="Picture 5">
            <a:extLst>
              <a:ext uri="{FF2B5EF4-FFF2-40B4-BE49-F238E27FC236}">
                <a16:creationId xmlns:a16="http://schemas.microsoft.com/office/drawing/2014/main" id="{E5EF9280-398E-4443-9F8F-EECA5857635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lide Number Placeholder 4">
            <a:extLst>
              <a:ext uri="{FF2B5EF4-FFF2-40B4-BE49-F238E27FC236}">
                <a16:creationId xmlns:a16="http://schemas.microsoft.com/office/drawing/2014/main" id="{952DAD14-92A4-4089-816D-3B751E81AA01}"/>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6016796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398">
                <a:latin typeface="Arial" panose="020B0604020202020204" pitchFamily="34" charset="0"/>
                <a:cs typeface="Arial" panose="020B0604020202020204" pitchFamily="34" charset="0"/>
              </a:defRPr>
            </a:lvl1pPr>
            <a:lvl2pPr marL="456789" indent="0">
              <a:buNone/>
              <a:defRPr sz="1998">
                <a:latin typeface="Arial" panose="020B0604020202020204" pitchFamily="34" charset="0"/>
                <a:cs typeface="Arial" panose="020B0604020202020204" pitchFamily="34" charset="0"/>
              </a:defRPr>
            </a:lvl2pPr>
            <a:lvl3pPr marL="913578" indent="0">
              <a:buNone/>
              <a:defRPr sz="1998">
                <a:latin typeface="Arial" panose="020B0604020202020204" pitchFamily="34" charset="0"/>
                <a:cs typeface="Arial" panose="020B0604020202020204" pitchFamily="34" charset="0"/>
              </a:defRPr>
            </a:lvl3pPr>
            <a:lvl4pPr marL="1370367" indent="0">
              <a:buNone/>
              <a:defRPr sz="1798">
                <a:latin typeface="Arial" panose="020B0604020202020204" pitchFamily="34" charset="0"/>
                <a:cs typeface="Arial" panose="020B0604020202020204" pitchFamily="34" charset="0"/>
              </a:defRPr>
            </a:lvl4pPr>
            <a:lvl5pPr marL="1827156" indent="0">
              <a:buNone/>
              <a:defRPr sz="1798">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273" y="4352962"/>
            <a:ext cx="10512862" cy="707886"/>
          </a:xfrm>
          <a:prstGeom prst="rect">
            <a:avLst/>
          </a:prstGeom>
          <a:noFill/>
        </p:spPr>
        <p:txBody>
          <a:bodyPr wrap="square" rtlCol="0">
            <a:spAutoFit/>
          </a:bodyPr>
          <a:lstStyle/>
          <a:p>
            <a:pPr algn="ctr"/>
            <a:r>
              <a:rPr lang="en-US" sz="3998" b="1">
                <a:solidFill>
                  <a:srgbClr val="FF0000"/>
                </a:solidFill>
              </a:rPr>
              <a:t>Vote</a:t>
            </a:r>
          </a:p>
        </p:txBody>
      </p:sp>
      <p:sp>
        <p:nvSpPr>
          <p:cNvPr id="10" name="Rectangle 9">
            <a:extLst>
              <a:ext uri="{FF2B5EF4-FFF2-40B4-BE49-F238E27FC236}">
                <a16:creationId xmlns:a16="http://schemas.microsoft.com/office/drawing/2014/main" id="{887F18A9-9E8B-403B-BE0E-D3323E59CF9C}"/>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1" name="Rectangle 10">
            <a:extLst>
              <a:ext uri="{FF2B5EF4-FFF2-40B4-BE49-F238E27FC236}">
                <a16:creationId xmlns:a16="http://schemas.microsoft.com/office/drawing/2014/main" id="{1FB9CB39-F311-414F-B45E-4AC48D1E4B51}"/>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5" name="Picture 5">
            <a:extLst>
              <a:ext uri="{FF2B5EF4-FFF2-40B4-BE49-F238E27FC236}">
                <a16:creationId xmlns:a16="http://schemas.microsoft.com/office/drawing/2014/main" id="{96F3825E-5A5F-49A5-8522-470024CCD0F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lide Number Placeholder 4">
            <a:extLst>
              <a:ext uri="{FF2B5EF4-FFF2-40B4-BE49-F238E27FC236}">
                <a16:creationId xmlns:a16="http://schemas.microsoft.com/office/drawing/2014/main" id="{D29E0EB5-D4C3-4539-883C-A82654EBD710}"/>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5785281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398">
                <a:latin typeface="Arial" panose="020B0604020202020204" pitchFamily="34" charset="0"/>
                <a:cs typeface="Arial" panose="020B0604020202020204" pitchFamily="34" charset="0"/>
              </a:defRPr>
            </a:lvl1pPr>
            <a:lvl2pPr marL="456789" indent="0">
              <a:buNone/>
              <a:defRPr sz="1998">
                <a:latin typeface="Arial" panose="020B0604020202020204" pitchFamily="34" charset="0"/>
                <a:cs typeface="Arial" panose="020B0604020202020204" pitchFamily="34" charset="0"/>
              </a:defRPr>
            </a:lvl2pPr>
            <a:lvl3pPr marL="913578" indent="0">
              <a:buNone/>
              <a:defRPr sz="1998">
                <a:latin typeface="Arial" panose="020B0604020202020204" pitchFamily="34" charset="0"/>
                <a:cs typeface="Arial" panose="020B0604020202020204" pitchFamily="34" charset="0"/>
              </a:defRPr>
            </a:lvl3pPr>
            <a:lvl4pPr marL="1370367" indent="0">
              <a:buNone/>
              <a:defRPr sz="1798">
                <a:latin typeface="Arial" panose="020B0604020202020204" pitchFamily="34" charset="0"/>
                <a:cs typeface="Arial" panose="020B0604020202020204" pitchFamily="34" charset="0"/>
              </a:defRPr>
            </a:lvl4pPr>
            <a:lvl5pPr marL="1827156" indent="0">
              <a:buNone/>
              <a:defRPr sz="1798">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273" y="4352962"/>
            <a:ext cx="10512862" cy="707886"/>
          </a:xfrm>
          <a:prstGeom prst="rect">
            <a:avLst/>
          </a:prstGeom>
          <a:noFill/>
        </p:spPr>
        <p:txBody>
          <a:bodyPr wrap="square" rtlCol="0">
            <a:spAutoFit/>
          </a:bodyPr>
          <a:lstStyle/>
          <a:p>
            <a:pPr algn="ctr"/>
            <a:r>
              <a:rPr lang="en-US" sz="3998" b="1">
                <a:solidFill>
                  <a:srgbClr val="FF0000"/>
                </a:solidFill>
              </a:rPr>
              <a:t>Vote</a:t>
            </a:r>
          </a:p>
        </p:txBody>
      </p:sp>
      <p:sp>
        <p:nvSpPr>
          <p:cNvPr id="10" name="Rectangle 9">
            <a:extLst>
              <a:ext uri="{FF2B5EF4-FFF2-40B4-BE49-F238E27FC236}">
                <a16:creationId xmlns:a16="http://schemas.microsoft.com/office/drawing/2014/main" id="{601CA068-8E15-40D8-B84B-E98C7DE7F922}"/>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1" name="Rectangle 10">
            <a:extLst>
              <a:ext uri="{FF2B5EF4-FFF2-40B4-BE49-F238E27FC236}">
                <a16:creationId xmlns:a16="http://schemas.microsoft.com/office/drawing/2014/main" id="{E8C0D202-BE34-47B9-88C9-B5AA06CA9DC2}"/>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5" name="Picture 5">
            <a:extLst>
              <a:ext uri="{FF2B5EF4-FFF2-40B4-BE49-F238E27FC236}">
                <a16:creationId xmlns:a16="http://schemas.microsoft.com/office/drawing/2014/main" id="{B43C9561-B645-4989-9296-01C4E1A4164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lide Number Placeholder 4">
            <a:extLst>
              <a:ext uri="{FF2B5EF4-FFF2-40B4-BE49-F238E27FC236}">
                <a16:creationId xmlns:a16="http://schemas.microsoft.com/office/drawing/2014/main" id="{5C87ED9B-E2C6-4651-9DF3-94799FEAA49E}"/>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956213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978750"/>
            <a:ext cx="10512862" cy="4847719"/>
          </a:xfrm>
        </p:spPr>
        <p:txBody>
          <a:bodyPr>
            <a:normAutofit/>
          </a:bodyPr>
          <a:lstStyle>
            <a:lvl1pPr marL="0" indent="0">
              <a:buNone/>
              <a:defRPr sz="2398">
                <a:latin typeface="Arial" panose="020B0604020202020204" pitchFamily="34" charset="0"/>
                <a:cs typeface="Arial" panose="020B0604020202020204" pitchFamily="34" charset="0"/>
              </a:defRPr>
            </a:lvl1pPr>
            <a:lvl2pPr marL="456789" indent="0">
              <a:buNone/>
              <a:defRPr sz="1998">
                <a:latin typeface="Arial" panose="020B0604020202020204" pitchFamily="34" charset="0"/>
                <a:cs typeface="Arial" panose="020B0604020202020204" pitchFamily="34" charset="0"/>
              </a:defRPr>
            </a:lvl2pPr>
            <a:lvl3pPr marL="913578" indent="0">
              <a:buNone/>
              <a:defRPr sz="1998">
                <a:latin typeface="Arial" panose="020B0604020202020204" pitchFamily="34" charset="0"/>
                <a:cs typeface="Arial" panose="020B0604020202020204" pitchFamily="34" charset="0"/>
              </a:defRPr>
            </a:lvl3pPr>
            <a:lvl4pPr marL="1370367" indent="0">
              <a:buNone/>
              <a:defRPr sz="1798">
                <a:latin typeface="Arial" panose="020B0604020202020204" pitchFamily="34" charset="0"/>
                <a:cs typeface="Arial" panose="020B0604020202020204" pitchFamily="34" charset="0"/>
              </a:defRPr>
            </a:lvl4pPr>
            <a:lvl5pPr marL="1827156" indent="0">
              <a:buNone/>
              <a:defRPr sz="1798">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F18B3B-B019-4C96-BC36-18D5610C24A1}"/>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5" name="Rectangle 14">
            <a:extLst>
              <a:ext uri="{FF2B5EF4-FFF2-40B4-BE49-F238E27FC236}">
                <a16:creationId xmlns:a16="http://schemas.microsoft.com/office/drawing/2014/main" id="{EE2985EA-6A15-45E1-9234-4258B7CF146B}"/>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9" name="Picture 5">
            <a:extLst>
              <a:ext uri="{FF2B5EF4-FFF2-40B4-BE49-F238E27FC236}">
                <a16:creationId xmlns:a16="http://schemas.microsoft.com/office/drawing/2014/main" id="{DDE7478E-F8FD-4654-A950-4F94505A4B1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lide Number Placeholder 4">
            <a:extLst>
              <a:ext uri="{FF2B5EF4-FFF2-40B4-BE49-F238E27FC236}">
                <a16:creationId xmlns:a16="http://schemas.microsoft.com/office/drawing/2014/main" id="{AF547407-3DAD-46FB-9858-DDF74EFAB52C}"/>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871250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126" rtl="0" eaLnBrk="1" fontAlgn="auto" latinLnBrk="0" hangingPunct="1">
              <a:lnSpc>
                <a:spcPct val="90000"/>
              </a:lnSpc>
              <a:spcBef>
                <a:spcPct val="0"/>
              </a:spcBef>
              <a:spcAft>
                <a:spcPct val="0"/>
              </a:spcAft>
              <a:buClrTx/>
              <a:buSzTx/>
              <a:buFontTx/>
              <a:buNone/>
              <a:tabLst/>
              <a:defRPr/>
            </a:pPr>
            <a:endParaRPr kumimoji="0" lang="en-US" sz="3198" b="1" i="0" u="none" strike="noStrike" kern="1200" cap="none" spc="0" normalizeH="0" baseline="0" noProof="0">
              <a:ln>
                <a:noFill/>
              </a:ln>
              <a:solidFill>
                <a:prstClr val="white"/>
              </a:solidFill>
              <a:effectLst/>
              <a:uLnTx/>
              <a:uFillTx/>
              <a:latin typeface="Arial" panose="020B0604020202020204"/>
              <a:ea typeface="+mn-ea"/>
              <a:cs typeface="+mn-cs"/>
              <a:sym typeface="Rockwell" panose="02060603020205020403" pitchFamily="18" charset="0"/>
            </a:endParaRPr>
          </a:p>
        </p:txBody>
      </p:sp>
      <p:sp>
        <p:nvSpPr>
          <p:cNvPr id="2" name="Title 1"/>
          <p:cNvSpPr>
            <a:spLocks noGrp="1"/>
          </p:cNvSpPr>
          <p:nvPr>
            <p:ph type="title" hasCustomPrompt="1"/>
          </p:nvPr>
        </p:nvSpPr>
        <p:spPr>
          <a:xfrm>
            <a:off x="1934432" y="1354042"/>
            <a:ext cx="5027890" cy="3286925"/>
          </a:xfrm>
        </p:spPr>
        <p:txBody>
          <a:bodyPr anchor="ctr">
            <a:normAutofit/>
          </a:bodyPr>
          <a:lstStyle>
            <a:lvl1pPr>
              <a:defRPr sz="3198">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userDrawn="1"/>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charset="0"/>
              <a:ea typeface="+mn-ea"/>
              <a:cs typeface="+mn-cs"/>
            </a:endParaRPr>
          </a:p>
        </p:txBody>
      </p:sp>
      <p:sp>
        <p:nvSpPr>
          <p:cNvPr id="9" name="Rectangle 8">
            <a:extLst>
              <a:ext uri="{FF2B5EF4-FFF2-40B4-BE49-F238E27FC236}">
                <a16:creationId xmlns:a16="http://schemas.microsoft.com/office/drawing/2014/main" id="{D3C73678-BC25-BB4A-A678-83DD136C7174}"/>
              </a:ext>
            </a:extLst>
          </p:cNvPr>
          <p:cNvSpPr/>
          <p:nvPr userDrawn="1"/>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charset="0"/>
              <a:ea typeface="+mn-ea"/>
              <a:cs typeface="+mn-cs"/>
            </a:endParaRPr>
          </a:p>
        </p:txBody>
      </p:sp>
      <p:sp>
        <p:nvSpPr>
          <p:cNvPr id="13" name="Rectangle 12">
            <a:extLst>
              <a:ext uri="{FF2B5EF4-FFF2-40B4-BE49-F238E27FC236}">
                <a16:creationId xmlns:a16="http://schemas.microsoft.com/office/drawing/2014/main" id="{290A6ACC-8F98-47AD-967C-1402EA64F70B}"/>
              </a:ext>
            </a:extLst>
          </p:cNvPr>
          <p:cNvSpPr/>
          <p:nvPr userDrawn="1"/>
        </p:nvSpPr>
        <p:spPr>
          <a:xfrm>
            <a:off x="-708" y="6083877"/>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4" name="Rectangle 13">
            <a:extLst>
              <a:ext uri="{FF2B5EF4-FFF2-40B4-BE49-F238E27FC236}">
                <a16:creationId xmlns:a16="http://schemas.microsoft.com/office/drawing/2014/main" id="{3082E9B9-2D9F-4EE0-8FB8-E2E6B4D41C42}"/>
              </a:ext>
            </a:extLst>
          </p:cNvPr>
          <p:cNvSpPr>
            <a:spLocks noChangeArrowheads="1"/>
          </p:cNvSpPr>
          <p:nvPr userDrawn="1"/>
        </p:nvSpPr>
        <p:spPr bwMode="auto">
          <a:xfrm>
            <a:off x="3"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8" name="Picture 5">
            <a:extLst>
              <a:ext uri="{FF2B5EF4-FFF2-40B4-BE49-F238E27FC236}">
                <a16:creationId xmlns:a16="http://schemas.microsoft.com/office/drawing/2014/main" id="{B8459C3E-9B21-4F5D-9FD4-9852912057E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89182" y="6309102"/>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lide Number Placeholder 4">
            <a:extLst>
              <a:ext uri="{FF2B5EF4-FFF2-40B4-BE49-F238E27FC236}">
                <a16:creationId xmlns:a16="http://schemas.microsoft.com/office/drawing/2014/main" id="{D18DB917-E906-4393-A9BA-C305547F522E}"/>
              </a:ext>
            </a:extLst>
          </p:cNvPr>
          <p:cNvSpPr>
            <a:spLocks noGrp="1"/>
          </p:cNvSpPr>
          <p:nvPr>
            <p:ph type="sldNum" sz="quarter" idx="4"/>
          </p:nvPr>
        </p:nvSpPr>
        <p:spPr>
          <a:xfrm>
            <a:off x="4723606" y="6311025"/>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55713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9127BC-6286-4297-A7F2-BF745AB571DB}"/>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89" y="6291213"/>
            <a:ext cx="1988703" cy="539576"/>
          </a:xfrm>
          <a:prstGeom prst="rect">
            <a:avLst/>
          </a:prstGeom>
        </p:spPr>
      </p:pic>
      <p:sp>
        <p:nvSpPr>
          <p:cNvPr id="12" name="Slide Number Placeholder 11">
            <a:extLst>
              <a:ext uri="{FF2B5EF4-FFF2-40B4-BE49-F238E27FC236}">
                <a16:creationId xmlns:a16="http://schemas.microsoft.com/office/drawing/2014/main" id="{6544D0FC-E72F-4549-815D-045B0A684BAB}"/>
              </a:ext>
            </a:extLst>
          </p:cNvPr>
          <p:cNvSpPr txBox="1">
            <a:spLocks/>
          </p:cNvSpPr>
          <p:nvPr userDrawn="1"/>
        </p:nvSpPr>
        <p:spPr>
          <a:xfrm>
            <a:off x="11129631" y="6378440"/>
            <a:ext cx="718347"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CB13F3F-1390-F04B-B704-4C3347C809AD}" type="slidenum">
              <a:rPr lang="en-US" sz="1000" smtClean="0">
                <a:solidFill>
                  <a:srgbClr val="004B87"/>
                </a:solidFill>
                <a:latin typeface="Arial" panose="020B0604020202020204" pitchFamily="34" charset="0"/>
                <a:cs typeface="Arial" panose="020B0604020202020204" pitchFamily="34" charset="0"/>
              </a:rPr>
              <a:pPr algn="r"/>
              <a:t>‹#›</a:t>
            </a:fld>
            <a:endParaRPr lang="en-US" sz="1000">
              <a:solidFill>
                <a:srgbClr val="004B87"/>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91D84D90-7986-4698-8783-A62CFFBC6A59}"/>
              </a:ext>
            </a:extLst>
          </p:cNvPr>
          <p:cNvCxnSpPr>
            <a:cxnSpLocks/>
          </p:cNvCxnSpPr>
          <p:nvPr userDrawn="1"/>
        </p:nvCxnSpPr>
        <p:spPr>
          <a:xfrm>
            <a:off x="0" y="6193845"/>
            <a:ext cx="12188825"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904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4" y="1122363"/>
            <a:ext cx="9141619" cy="2387600"/>
          </a:xfrm>
        </p:spPr>
        <p:txBody>
          <a:bodyPr anchor="b"/>
          <a:lstStyle>
            <a:lvl1pPr algn="ctr">
              <a:defRPr sz="5996"/>
            </a:lvl1pPr>
          </a:lstStyle>
          <a:p>
            <a:r>
              <a:rPr lang="en-US"/>
              <a:t>Click to edit Master title style</a:t>
            </a:r>
          </a:p>
        </p:txBody>
      </p:sp>
      <p:sp>
        <p:nvSpPr>
          <p:cNvPr id="3" name="Subtitle 2"/>
          <p:cNvSpPr>
            <a:spLocks noGrp="1"/>
          </p:cNvSpPr>
          <p:nvPr>
            <p:ph type="subTitle" idx="1"/>
          </p:nvPr>
        </p:nvSpPr>
        <p:spPr>
          <a:xfrm>
            <a:off x="1523604" y="3602038"/>
            <a:ext cx="9141619" cy="1655762"/>
          </a:xfr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pPr defTabSz="914126">
              <a:defRPr/>
            </a:pPr>
            <a:fld id="{D707304A-433C-4B5B-A507-AD407BE4ED27}" type="slidenum">
              <a:rPr lang="en-US" smtClean="0">
                <a:solidFill>
                  <a:prstClr val="black">
                    <a:tint val="75000"/>
                  </a:prstClr>
                </a:solidFill>
              </a:rPr>
              <a:pPr defTabSz="914126">
                <a:defRPr/>
              </a:pPr>
              <a:t>‹#›</a:t>
            </a:fld>
            <a:endParaRPr lang="en-US">
              <a:solidFill>
                <a:prstClr val="black">
                  <a:tint val="75000"/>
                </a:prstClr>
              </a:solidFill>
            </a:endParaRPr>
          </a:p>
        </p:txBody>
      </p:sp>
    </p:spTree>
    <p:extLst>
      <p:ext uri="{BB962C8B-B14F-4D97-AF65-F5344CB8AC3E}">
        <p14:creationId xmlns:p14="http://schemas.microsoft.com/office/powerpoint/2010/main" val="2653634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9" name="Rectangle 8">
            <a:extLst>
              <a:ext uri="{FF2B5EF4-FFF2-40B4-BE49-F238E27FC236}">
                <a16:creationId xmlns:a16="http://schemas.microsoft.com/office/drawing/2014/main" id="{479FFC8E-8A65-40F6-B0E0-E083F6A08719}"/>
              </a:ext>
            </a:extLst>
          </p:cNvPr>
          <p:cNvSpPr/>
          <p:nvPr userDrawn="1"/>
        </p:nvSpPr>
        <p:spPr>
          <a:xfrm>
            <a:off x="-708" y="6083875"/>
            <a:ext cx="12189533"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a:extLst>
              <a:ext uri="{FF2B5EF4-FFF2-40B4-BE49-F238E27FC236}">
                <a16:creationId xmlns:a16="http://schemas.microsoft.com/office/drawing/2014/main" id="{1E859B20-3C3D-4D35-A63D-D71B1248ABE5}"/>
              </a:ext>
            </a:extLst>
          </p:cNvPr>
          <p:cNvSpPr>
            <a:spLocks noChangeArrowheads="1"/>
          </p:cNvSpPr>
          <p:nvPr userDrawn="1"/>
        </p:nvSpPr>
        <p:spPr bwMode="auto">
          <a:xfrm>
            <a:off x="2"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2" name="Picture 5">
            <a:extLst>
              <a:ext uri="{FF2B5EF4-FFF2-40B4-BE49-F238E27FC236}">
                <a16:creationId xmlns:a16="http://schemas.microsoft.com/office/drawing/2014/main" id="{4E6E8BE7-543A-4147-AE56-9161762E2F55}"/>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89182" y="6309100"/>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4">
            <a:extLst>
              <a:ext uri="{FF2B5EF4-FFF2-40B4-BE49-F238E27FC236}">
                <a16:creationId xmlns:a16="http://schemas.microsoft.com/office/drawing/2014/main" id="{662FB3F9-DBD8-45D2-80AE-4B7C37197910}"/>
              </a:ext>
            </a:extLst>
          </p:cNvPr>
          <p:cNvSpPr>
            <a:spLocks noGrp="1"/>
          </p:cNvSpPr>
          <p:nvPr>
            <p:ph type="sldNum" sz="quarter" idx="4"/>
          </p:nvPr>
        </p:nvSpPr>
        <p:spPr>
          <a:xfrm>
            <a:off x="4723606" y="6311023"/>
            <a:ext cx="2741612"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986951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 name="Title 1"/>
          <p:cNvSpPr>
            <a:spLocks noGrp="1"/>
          </p:cNvSpPr>
          <p:nvPr>
            <p:ph type="ctrTitle"/>
          </p:nvPr>
        </p:nvSpPr>
        <p:spPr>
          <a:xfrm>
            <a:off x="1942594" y="1362074"/>
            <a:ext cx="4875530" cy="2447926"/>
          </a:xfrm>
        </p:spPr>
        <p:txBody>
          <a:bodyPr anchor="t"/>
          <a:lstStyle>
            <a:lvl1pPr algn="l">
              <a:defRPr sz="3598">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942594" y="3810003"/>
            <a:ext cx="4875530" cy="824865"/>
          </a:xfrm>
        </p:spPr>
        <p:txBody>
          <a:bodyPr>
            <a:normAutofit/>
          </a:bodyPr>
          <a:lstStyle>
            <a:lvl1pPr marL="0" indent="0" algn="l">
              <a:buNone/>
              <a:defRPr sz="1798" baseline="0">
                <a:solidFill>
                  <a:schemeClr val="bg1"/>
                </a:solidFill>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Presenter Name</a:t>
            </a:r>
          </a:p>
          <a:p>
            <a:r>
              <a:rPr lang="en-US"/>
              <a:t>Date</a:t>
            </a:r>
          </a:p>
        </p:txBody>
      </p:sp>
      <p:sp>
        <p:nvSpPr>
          <p:cNvPr id="28" name="Focus Frame 2"/>
          <p:cNvSpPr>
            <a:spLocks noChangeAspect="1"/>
          </p:cNvSpPr>
          <p:nvPr/>
        </p:nvSpPr>
        <p:spPr bwMode="gray">
          <a:xfrm>
            <a:off x="7056985" y="1343025"/>
            <a:ext cx="160391" cy="32918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noChangeAspect="1"/>
          </p:cNvSpPr>
          <p:nvPr/>
        </p:nvSpPr>
        <p:spPr bwMode="gray">
          <a:xfrm>
            <a:off x="1588052" y="1343025"/>
            <a:ext cx="160391" cy="32918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321557" y="5969485"/>
            <a:ext cx="126649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spTree>
    <p:extLst>
      <p:ext uri="{BB962C8B-B14F-4D97-AF65-F5344CB8AC3E}">
        <p14:creationId xmlns:p14="http://schemas.microsoft.com/office/powerpoint/2010/main" val="31523404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defRPr>
            </a:lvl1pPr>
          </a:lstStyle>
          <a:p>
            <a:r>
              <a:rPr lang="en-US"/>
              <a:t>Click to edit Master title style</a:t>
            </a:r>
          </a:p>
        </p:txBody>
      </p:sp>
      <p:sp>
        <p:nvSpPr>
          <p:cNvPr id="3" name="Content Placeholder 2"/>
          <p:cNvSpPr>
            <a:spLocks noGrp="1"/>
          </p:cNvSpPr>
          <p:nvPr>
            <p:ph idx="1"/>
          </p:nvPr>
        </p:nvSpPr>
        <p:spPr>
          <a:xfrm>
            <a:off x="837982" y="1253331"/>
            <a:ext cx="10512862" cy="4351338"/>
          </a:xfrm>
        </p:spPr>
        <p:txBody>
          <a:bodyPr>
            <a:normAutofit/>
          </a:bodyPr>
          <a:lstStyle>
            <a:lvl1pPr>
              <a:defRPr sz="1998"/>
            </a:lvl1pPr>
            <a:lvl2pPr>
              <a:defRPr sz="1798"/>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4248875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p:nvPr>
        </p:nvSpPr>
        <p:spPr>
          <a:xfrm>
            <a:off x="1934432" y="1354042"/>
            <a:ext cx="5027890" cy="3286925"/>
          </a:xfrm>
        </p:spPr>
        <p:txBody>
          <a:bodyPr anchor="ctr">
            <a:normAutofit/>
          </a:bodyPr>
          <a:lstStyle>
            <a:lvl1pPr>
              <a:defRPr sz="3198">
                <a:solidFill>
                  <a:srgbClr val="005A92"/>
                </a:solidFill>
              </a:defRPr>
            </a:lvl1pPr>
          </a:lstStyle>
          <a:p>
            <a:r>
              <a:rPr lang="en-US"/>
              <a:t>Click to edit Master title style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12065150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3" y="2103211"/>
            <a:ext cx="5180251" cy="3293382"/>
          </a:xfrm>
        </p:spPr>
        <p:txBody>
          <a:bodyPr>
            <a:normAutofit/>
          </a:bodyPr>
          <a:lstStyle>
            <a:lvl1pPr>
              <a:defRPr sz="2398"/>
            </a:lvl1pPr>
            <a:lvl2pPr>
              <a:defRPr sz="1998"/>
            </a:lvl2pPr>
            <a:lvl3pPr>
              <a:defRPr sz="1798"/>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2103211"/>
            <a:ext cx="5180251" cy="3293382"/>
          </a:xfrm>
        </p:spPr>
        <p:txBody>
          <a:bodyPr>
            <a:normAutofit/>
          </a:bodyPr>
          <a:lstStyle>
            <a:lvl1pPr>
              <a:defRPr sz="2398"/>
            </a:lvl1pPr>
            <a:lvl2pPr>
              <a:defRPr sz="1998"/>
            </a:lvl2pPr>
            <a:lvl3pPr>
              <a:defRPr sz="1798"/>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3229242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eader 1 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A714595-C6B5-22B4-7F5A-A1F1F414DA9D}"/>
              </a:ext>
            </a:extLst>
          </p:cNvPr>
          <p:cNvCxnSpPr>
            <a:cxnSpLocks/>
          </p:cNvCxnSpPr>
          <p:nvPr userDrawn="1"/>
        </p:nvCxnSpPr>
        <p:spPr>
          <a:xfrm>
            <a:off x="2" y="6535638"/>
            <a:ext cx="9676738" cy="0"/>
          </a:xfrm>
          <a:prstGeom prst="line">
            <a:avLst/>
          </a:prstGeom>
          <a:ln w="28575">
            <a:solidFill>
              <a:srgbClr val="EA1C2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81DD93C-1BFE-6BFC-3C61-A700998341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3586" y="6368713"/>
            <a:ext cx="1873061" cy="358317"/>
          </a:xfrm>
          <a:prstGeom prst="rect">
            <a:avLst/>
          </a:prstGeom>
        </p:spPr>
      </p:pic>
      <p:sp>
        <p:nvSpPr>
          <p:cNvPr id="2" name="Title 17">
            <a:extLst>
              <a:ext uri="{FF2B5EF4-FFF2-40B4-BE49-F238E27FC236}">
                <a16:creationId xmlns:a16="http://schemas.microsoft.com/office/drawing/2014/main" id="{3B66CC06-FEFE-EE3E-C56E-F1991F34C5FC}"/>
              </a:ext>
            </a:extLst>
          </p:cNvPr>
          <p:cNvSpPr>
            <a:spLocks noGrp="1"/>
          </p:cNvSpPr>
          <p:nvPr>
            <p:ph type="title"/>
          </p:nvPr>
        </p:nvSpPr>
        <p:spPr>
          <a:xfrm>
            <a:off x="1405636" y="409824"/>
            <a:ext cx="10280400" cy="605441"/>
          </a:xfrm>
          <a:prstGeom prst="rect">
            <a:avLst/>
          </a:prstGeom>
        </p:spPr>
        <p:txBody>
          <a:bodyPr/>
          <a:lstStyle>
            <a:lvl1pPr>
              <a:defRPr sz="2332" b="1" cap="all" baseline="0">
                <a:solidFill>
                  <a:schemeClr val="bg1"/>
                </a:solidFill>
                <a:latin typeface="Arial" panose="020B0604020202020204" pitchFamily="34" charset="0"/>
              </a:defRPr>
            </a:lvl1pPr>
          </a:lstStyle>
          <a:p>
            <a:r>
              <a:rPr lang="en-US"/>
              <a:t>Click to edit Master title style</a:t>
            </a:r>
            <a:endParaRPr lang="th-TH"/>
          </a:p>
        </p:txBody>
      </p:sp>
    </p:spTree>
    <p:extLst>
      <p:ext uri="{BB962C8B-B14F-4D97-AF65-F5344CB8AC3E}">
        <p14:creationId xmlns:p14="http://schemas.microsoft.com/office/powerpoint/2010/main" val="2585008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 name="Title 1"/>
          <p:cNvSpPr>
            <a:spLocks noGrp="1"/>
          </p:cNvSpPr>
          <p:nvPr>
            <p:ph type="ctrTitle"/>
          </p:nvPr>
        </p:nvSpPr>
        <p:spPr>
          <a:xfrm>
            <a:off x="1942594" y="1362074"/>
            <a:ext cx="4875530" cy="2447926"/>
          </a:xfrm>
        </p:spPr>
        <p:txBody>
          <a:bodyPr anchor="t"/>
          <a:lstStyle>
            <a:lvl1pPr algn="l">
              <a:defRPr sz="3598">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942594" y="3810003"/>
            <a:ext cx="4875530" cy="824865"/>
          </a:xfrm>
        </p:spPr>
        <p:txBody>
          <a:bodyPr>
            <a:normAutofit/>
          </a:bodyPr>
          <a:lstStyle>
            <a:lvl1pPr marL="0" indent="0" algn="l">
              <a:buNone/>
              <a:defRPr sz="1798" baseline="0">
                <a:solidFill>
                  <a:schemeClr val="bg1"/>
                </a:solidFill>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Presenter Name</a:t>
            </a:r>
          </a:p>
          <a:p>
            <a:r>
              <a:rPr lang="en-US"/>
              <a:t>Date</a:t>
            </a:r>
          </a:p>
        </p:txBody>
      </p:sp>
      <p:sp>
        <p:nvSpPr>
          <p:cNvPr id="28" name="Focus Frame 2"/>
          <p:cNvSpPr>
            <a:spLocks noChangeAspect="1"/>
          </p:cNvSpPr>
          <p:nvPr/>
        </p:nvSpPr>
        <p:spPr bwMode="gray">
          <a:xfrm>
            <a:off x="7056985" y="1343025"/>
            <a:ext cx="160391" cy="32918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noChangeAspect="1"/>
          </p:cNvSpPr>
          <p:nvPr/>
        </p:nvSpPr>
        <p:spPr bwMode="gray">
          <a:xfrm>
            <a:off x="1588052" y="1343025"/>
            <a:ext cx="160391" cy="32918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321557" y="5969485"/>
            <a:ext cx="126649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spTree>
    <p:extLst>
      <p:ext uri="{BB962C8B-B14F-4D97-AF65-F5344CB8AC3E}">
        <p14:creationId xmlns:p14="http://schemas.microsoft.com/office/powerpoint/2010/main" val="2484515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defRPr>
            </a:lvl1pPr>
          </a:lstStyle>
          <a:p>
            <a:r>
              <a:rPr lang="en-US"/>
              <a:t>Click to edit Master title style</a:t>
            </a:r>
          </a:p>
        </p:txBody>
      </p:sp>
      <p:sp>
        <p:nvSpPr>
          <p:cNvPr id="3" name="Content Placeholder 2"/>
          <p:cNvSpPr>
            <a:spLocks noGrp="1"/>
          </p:cNvSpPr>
          <p:nvPr>
            <p:ph idx="1"/>
          </p:nvPr>
        </p:nvSpPr>
        <p:spPr>
          <a:xfrm>
            <a:off x="837982" y="1253331"/>
            <a:ext cx="10512862" cy="4351338"/>
          </a:xfrm>
        </p:spPr>
        <p:txBody>
          <a:bodyPr>
            <a:normAutofit/>
          </a:bodyPr>
          <a:lstStyle>
            <a:lvl1pPr>
              <a:defRPr sz="1998"/>
            </a:lvl1pPr>
            <a:lvl2pPr>
              <a:defRPr sz="1798"/>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3905175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p:nvPr>
        </p:nvSpPr>
        <p:spPr>
          <a:xfrm>
            <a:off x="1934432" y="1354042"/>
            <a:ext cx="5027890" cy="3286925"/>
          </a:xfrm>
        </p:spPr>
        <p:txBody>
          <a:bodyPr anchor="ctr">
            <a:normAutofit/>
          </a:bodyPr>
          <a:lstStyle>
            <a:lvl1pPr>
              <a:defRPr sz="3198">
                <a:solidFill>
                  <a:srgbClr val="005A92"/>
                </a:solidFill>
              </a:defRPr>
            </a:lvl1pPr>
          </a:lstStyle>
          <a:p>
            <a:r>
              <a:rPr lang="en-US"/>
              <a:t>Click to edit Master title style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52380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Tree>
    <p:extLst>
      <p:ext uri="{BB962C8B-B14F-4D97-AF65-F5344CB8AC3E}">
        <p14:creationId xmlns:p14="http://schemas.microsoft.com/office/powerpoint/2010/main" val="9889135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3" y="2103211"/>
            <a:ext cx="5180251" cy="3293382"/>
          </a:xfrm>
        </p:spPr>
        <p:txBody>
          <a:bodyPr>
            <a:normAutofit/>
          </a:bodyPr>
          <a:lstStyle>
            <a:lvl1pPr>
              <a:defRPr sz="2398"/>
            </a:lvl1pPr>
            <a:lvl2pPr>
              <a:defRPr sz="1998"/>
            </a:lvl2pPr>
            <a:lvl3pPr>
              <a:defRPr sz="1798"/>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2103211"/>
            <a:ext cx="5180251" cy="3293382"/>
          </a:xfrm>
        </p:spPr>
        <p:txBody>
          <a:bodyPr>
            <a:normAutofit/>
          </a:bodyPr>
          <a:lstStyle>
            <a:lvl1pPr>
              <a:defRPr sz="2398"/>
            </a:lvl1pPr>
            <a:lvl2pPr>
              <a:defRPr sz="1998"/>
            </a:lvl2pPr>
            <a:lvl3pPr>
              <a:defRPr sz="1798"/>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userDrawn="1"/>
        </p:nvSpPr>
        <p:spPr bwMode="auto">
          <a:xfrm>
            <a:off x="1" y="6130979"/>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rPr>
              <a:pPr/>
              <a:t>‹#›</a:t>
            </a:fld>
            <a:endParaRPr lang="en-US" sz="1798">
              <a:solidFill>
                <a:prstClr val="white"/>
              </a:solidFill>
            </a:endParaRPr>
          </a:p>
        </p:txBody>
      </p:sp>
    </p:spTree>
    <p:extLst>
      <p:ext uri="{BB962C8B-B14F-4D97-AF65-F5344CB8AC3E}">
        <p14:creationId xmlns:p14="http://schemas.microsoft.com/office/powerpoint/2010/main" val="4286059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8"/>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1" y="1681163"/>
            <a:ext cx="5156444"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1"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8" b="1"/>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8" name="Footer Placeholder 7"/>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22422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4" name="Footer Placeholder 3"/>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04453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3" name="Footer Placeholder 2"/>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35942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1" y="457200"/>
            <a:ext cx="3931213" cy="1600200"/>
          </a:xfrm>
        </p:spPr>
        <p:txBody>
          <a:bodyPr anchor="b"/>
          <a:lstStyle>
            <a:lvl1pPr>
              <a:defRPr sz="3198"/>
            </a:lvl1pPr>
          </a:lstStyle>
          <a:p>
            <a:r>
              <a:rPr lang="en-US"/>
              <a:t>Click to edit Master title style</a:t>
            </a:r>
          </a:p>
        </p:txBody>
      </p:sp>
      <p:sp>
        <p:nvSpPr>
          <p:cNvPr id="3" name="Content Placeholder 2"/>
          <p:cNvSpPr>
            <a:spLocks noGrp="1"/>
          </p:cNvSpPr>
          <p:nvPr>
            <p:ph idx="1"/>
          </p:nvPr>
        </p:nvSpPr>
        <p:spPr>
          <a:xfrm>
            <a:off x="5181838" y="987428"/>
            <a:ext cx="6170593" cy="4873625"/>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1" y="2057400"/>
            <a:ext cx="3931213"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7313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1" y="457200"/>
            <a:ext cx="3931213" cy="1600200"/>
          </a:xfrm>
        </p:spPr>
        <p:txBody>
          <a:bodyPr anchor="b"/>
          <a:lstStyle>
            <a:lvl1pPr>
              <a:defRPr sz="3198"/>
            </a:lvl1pPr>
          </a:lstStyle>
          <a:p>
            <a:r>
              <a:rPr lang="en-US"/>
              <a:t>Click to edit Master title style</a:t>
            </a:r>
          </a:p>
        </p:txBody>
      </p:sp>
      <p:sp>
        <p:nvSpPr>
          <p:cNvPr id="3" name="Picture Placeholder 2"/>
          <p:cNvSpPr>
            <a:spLocks noGrp="1"/>
          </p:cNvSpPr>
          <p:nvPr>
            <p:ph type="pic" idx="1"/>
          </p:nvPr>
        </p:nvSpPr>
        <p:spPr>
          <a:xfrm>
            <a:off x="5181838" y="987428"/>
            <a:ext cx="6170593" cy="4873625"/>
          </a:xfrm>
        </p:spPr>
        <p:txBody>
          <a:bodyPr/>
          <a:lstStyle>
            <a:lvl1pPr marL="0" indent="0">
              <a:buNone/>
              <a:defRPr sz="31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r>
              <a:rPr lang="en-US"/>
              <a:t>Click icon to add picture</a:t>
            </a:r>
          </a:p>
        </p:txBody>
      </p:sp>
      <p:sp>
        <p:nvSpPr>
          <p:cNvPr id="4" name="Text Placeholder 3"/>
          <p:cNvSpPr>
            <a:spLocks noGrp="1"/>
          </p:cNvSpPr>
          <p:nvPr>
            <p:ph type="body" sz="half" idx="2"/>
          </p:nvPr>
        </p:nvSpPr>
        <p:spPr>
          <a:xfrm>
            <a:off x="839571" y="2057400"/>
            <a:ext cx="3931213" cy="3811588"/>
          </a:xfrm>
        </p:spPr>
        <p:txBody>
          <a:bodyPr/>
          <a:lstStyle>
            <a:lvl1pPr marL="0" indent="0">
              <a:buNone/>
              <a:defRPr sz="16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33857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337047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3"/>
            <a:ext cx="2742486" cy="365125"/>
          </a:xfrm>
          <a:prstGeom prst="rect">
            <a:avLst/>
          </a:prstGeom>
        </p:spPr>
        <p:txBody>
          <a:bodyPr/>
          <a:lstStyle/>
          <a:p>
            <a:fld id="{D8824727-DE0E-48F2-8578-E2A4ECD3CEDF}" type="datetimeFigureOut">
              <a:rPr lang="en-US">
                <a:solidFill>
                  <a:prstClr val="black"/>
                </a:solidFill>
              </a:rPr>
              <a:pPr/>
              <a:t>9/28/2023</a:t>
            </a:fld>
            <a:endParaRPr lang="en-US">
              <a:solidFill>
                <a:prstClr val="black"/>
              </a:solidFill>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fld id="{8C9B3EB8-8362-49AB-9755-4BCF42BAF22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38172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Header 1 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A714595-C6B5-22B4-7F5A-A1F1F414DA9D}"/>
              </a:ext>
            </a:extLst>
          </p:cNvPr>
          <p:cNvCxnSpPr>
            <a:cxnSpLocks/>
          </p:cNvCxnSpPr>
          <p:nvPr userDrawn="1"/>
        </p:nvCxnSpPr>
        <p:spPr>
          <a:xfrm>
            <a:off x="1" y="6535638"/>
            <a:ext cx="9676739" cy="0"/>
          </a:xfrm>
          <a:prstGeom prst="line">
            <a:avLst/>
          </a:prstGeom>
          <a:ln w="28575">
            <a:solidFill>
              <a:srgbClr val="EA1C2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81DD93C-1BFE-6BFC-3C61-A700998341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3587" y="6368714"/>
            <a:ext cx="1873061" cy="358317"/>
          </a:xfrm>
          <a:prstGeom prst="rect">
            <a:avLst/>
          </a:prstGeom>
        </p:spPr>
      </p:pic>
      <p:sp>
        <p:nvSpPr>
          <p:cNvPr id="2" name="Title 17">
            <a:extLst>
              <a:ext uri="{FF2B5EF4-FFF2-40B4-BE49-F238E27FC236}">
                <a16:creationId xmlns:a16="http://schemas.microsoft.com/office/drawing/2014/main" id="{3B66CC06-FEFE-EE3E-C56E-F1991F34C5FC}"/>
              </a:ext>
            </a:extLst>
          </p:cNvPr>
          <p:cNvSpPr>
            <a:spLocks noGrp="1"/>
          </p:cNvSpPr>
          <p:nvPr>
            <p:ph type="title"/>
          </p:nvPr>
        </p:nvSpPr>
        <p:spPr>
          <a:xfrm>
            <a:off x="1405636" y="409825"/>
            <a:ext cx="10280400" cy="605441"/>
          </a:xfrm>
          <a:prstGeom prst="rect">
            <a:avLst/>
          </a:prstGeom>
        </p:spPr>
        <p:txBody>
          <a:bodyPr/>
          <a:lstStyle>
            <a:lvl1pPr>
              <a:defRPr sz="2332" b="1" cap="all" baseline="0">
                <a:solidFill>
                  <a:schemeClr val="bg1"/>
                </a:solidFill>
                <a:latin typeface="Arial" panose="020B0604020202020204" pitchFamily="34" charset="0"/>
              </a:defRPr>
            </a:lvl1pPr>
          </a:lstStyle>
          <a:p>
            <a:r>
              <a:rPr lang="en-US"/>
              <a:t>Click to edit Master title style</a:t>
            </a:r>
            <a:endParaRPr lang="th-TH"/>
          </a:p>
        </p:txBody>
      </p:sp>
    </p:spTree>
    <p:extLst>
      <p:ext uri="{BB962C8B-B14F-4D97-AF65-F5344CB8AC3E}">
        <p14:creationId xmlns:p14="http://schemas.microsoft.com/office/powerpoint/2010/main" val="42124190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8" name="Focus Frame 2"/>
          <p:cNvSpPr>
            <a:spLocks noChangeAspect="1"/>
          </p:cNvSpPr>
          <p:nvPr/>
        </p:nvSpPr>
        <p:spPr bwMode="gray">
          <a:xfrm>
            <a:off x="7996779"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noChangeAspect="1"/>
          </p:cNvSpPr>
          <p:nvPr/>
        </p:nvSpPr>
        <p:spPr bwMode="gray">
          <a:xfrm>
            <a:off x="1588046"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2" y="1025527"/>
            <a:ext cx="5988089" cy="2085975"/>
          </a:xfrm>
        </p:spPr>
        <p:txBody>
          <a:bodyPr>
            <a:normAutofit/>
          </a:bodyPr>
          <a:lstStyle>
            <a:lvl1pPr marL="0" indent="0">
              <a:buNone/>
              <a:defRPr sz="39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9"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8"/>
            <a:ext cx="5988050" cy="939799"/>
          </a:xfrm>
        </p:spPr>
        <p:txBody>
          <a:bodyPr>
            <a:normAutofit/>
          </a:bodyPr>
          <a:lstStyle>
            <a:lvl1pPr marL="0" indent="0">
              <a:buNone/>
              <a:defRPr sz="2399"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
        <p:nvSpPr>
          <p:cNvPr id="4" name="Date Placeholder 3">
            <a:extLst>
              <a:ext uri="{FF2B5EF4-FFF2-40B4-BE49-F238E27FC236}">
                <a16:creationId xmlns:a16="http://schemas.microsoft.com/office/drawing/2014/main" id="{1A6B245F-1441-4DF6-BAF1-2D8AC09F8930}"/>
              </a:ext>
            </a:extLst>
          </p:cNvPr>
          <p:cNvSpPr>
            <a:spLocks noGrp="1"/>
          </p:cNvSpPr>
          <p:nvPr>
            <p:ph type="dt" sz="half" idx="13"/>
          </p:nvPr>
        </p:nvSpPr>
        <p:spPr/>
        <p:txBody>
          <a:bodyPr/>
          <a:lstStyle/>
          <a:p>
            <a:fld id="{948A8106-9480-4F7A-819F-5B3B5DECFF7A}" type="datetime1">
              <a:rPr lang="en-US" smtClean="0"/>
              <a:t>9/28/2023</a:t>
            </a:fld>
            <a:endParaRPr lang="en-US"/>
          </a:p>
        </p:txBody>
      </p:sp>
      <p:sp>
        <p:nvSpPr>
          <p:cNvPr id="5" name="Slide Number Placeholder 4">
            <a:extLst>
              <a:ext uri="{FF2B5EF4-FFF2-40B4-BE49-F238E27FC236}">
                <a16:creationId xmlns:a16="http://schemas.microsoft.com/office/drawing/2014/main" id="{6A7F4C71-0A8A-437D-B17C-EF8B33DC0150}"/>
              </a:ext>
            </a:extLst>
          </p:cNvPr>
          <p:cNvSpPr>
            <a:spLocks noGrp="1"/>
          </p:cNvSpPr>
          <p:nvPr>
            <p:ph type="sldNum" sz="quarter" idx="14"/>
          </p:nvPr>
        </p:nvSpPr>
        <p:spPr>
          <a:xfrm>
            <a:off x="6515855" y="6078109"/>
            <a:ext cx="2741612" cy="365125"/>
          </a:xfrm>
        </p:spPr>
        <p:txBody>
          <a:bodyPr/>
          <a:lstStyle>
            <a:lvl1pPr>
              <a:defRPr b="0">
                <a:solidFill>
                  <a:schemeClr val="bg1"/>
                </a:solidFill>
              </a:defRPr>
            </a:lvl1pPr>
          </a:lstStyle>
          <a:p>
            <a:fld id="{E52B39E8-891C-44DC-82B8-5CC4AF7F4494}" type="slidenum">
              <a:rPr lang="en-US" smtClean="0"/>
              <a:pPr/>
              <a:t>‹#›</a:t>
            </a:fld>
            <a:endParaRPr lang="en-US"/>
          </a:p>
        </p:txBody>
      </p:sp>
    </p:spTree>
    <p:extLst>
      <p:ext uri="{BB962C8B-B14F-4D97-AF65-F5344CB8AC3E}">
        <p14:creationId xmlns:p14="http://schemas.microsoft.com/office/powerpoint/2010/main" val="152604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64B3E2-DD81-461E-8AD9-47A7DB59E820}"/>
              </a:ext>
            </a:extLst>
          </p:cNvPr>
          <p:cNvSpPr>
            <a:spLocks noGrp="1"/>
          </p:cNvSpPr>
          <p:nvPr>
            <p:ph type="pic" sz="quarter" idx="10"/>
          </p:nvPr>
        </p:nvSpPr>
        <p:spPr>
          <a:xfrm>
            <a:off x="0" y="0"/>
            <a:ext cx="5853843" cy="6858000"/>
          </a:xfrm>
          <a:prstGeom prst="rect">
            <a:avLst/>
          </a:prstGeom>
        </p:spPr>
        <p:txBody>
          <a:bodyPr/>
          <a:lstStyle/>
          <a:p>
            <a:endParaRPr lang="en-US"/>
          </a:p>
        </p:txBody>
      </p:sp>
    </p:spTree>
    <p:extLst>
      <p:ext uri="{BB962C8B-B14F-4D97-AF65-F5344CB8AC3E}">
        <p14:creationId xmlns:p14="http://schemas.microsoft.com/office/powerpoint/2010/main" val="29604202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432" y="1354042"/>
            <a:ext cx="5027890" cy="3286925"/>
          </a:xfrm>
        </p:spPr>
        <p:txBody>
          <a:bodyPr anchor="ctr">
            <a:normAutofit/>
          </a:bodyPr>
          <a:lstStyle>
            <a:lvl1pPr>
              <a:defRPr sz="3198">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39039" y="1354039"/>
            <a:ext cx="5049785"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497"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47039C9C-1991-4847-86E2-B2D03412002A}"/>
              </a:ext>
            </a:extLst>
          </p:cNvPr>
          <p:cNvSpPr>
            <a:spLocks noGrp="1"/>
          </p:cNvSpPr>
          <p:nvPr>
            <p:ph type="dt" sz="half" idx="2"/>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75085A4E-26AE-4F42-BDBB-10106DE10FFF}" type="datetime1">
              <a:rPr lang="en-US" smtClean="0"/>
              <a:t>9/28/2023</a:t>
            </a:fld>
            <a:endParaRPr lang="en-US"/>
          </a:p>
        </p:txBody>
      </p:sp>
      <p:sp>
        <p:nvSpPr>
          <p:cNvPr id="3" name="Slide Number Placeholder 2">
            <a:extLst>
              <a:ext uri="{FF2B5EF4-FFF2-40B4-BE49-F238E27FC236}">
                <a16:creationId xmlns:a16="http://schemas.microsoft.com/office/drawing/2014/main" id="{CAC9974B-CF9D-40DC-B56F-E35E69A47CD6}"/>
              </a:ext>
            </a:extLst>
          </p:cNvPr>
          <p:cNvSpPr>
            <a:spLocks noGrp="1"/>
          </p:cNvSpPr>
          <p:nvPr>
            <p:ph type="sldNum" sz="quarter" idx="10"/>
          </p:nvPr>
        </p:nvSpPr>
        <p:spPr>
          <a:xfrm>
            <a:off x="6685995" y="6311234"/>
            <a:ext cx="2741612" cy="365125"/>
          </a:xfrm>
        </p:spPr>
        <p:txBody>
          <a:bodyPr/>
          <a:lstStyle>
            <a:lvl1pPr>
              <a:defRPr>
                <a:solidFill>
                  <a:schemeClr val="bg1"/>
                </a:solidFill>
              </a:defRPr>
            </a:lvl1pPr>
          </a:lstStyle>
          <a:p>
            <a:fld id="{E52B39E8-891C-44DC-82B8-5CC4AF7F4494}" type="slidenum">
              <a:rPr lang="en-US" smtClean="0"/>
              <a:pPr/>
              <a:t>‹#›</a:t>
            </a:fld>
            <a:endParaRPr lang="en-US"/>
          </a:p>
        </p:txBody>
      </p:sp>
    </p:spTree>
    <p:extLst>
      <p:ext uri="{BB962C8B-B14F-4D97-AF65-F5344CB8AC3E}">
        <p14:creationId xmlns:p14="http://schemas.microsoft.com/office/powerpoint/2010/main" val="29951867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378" y="978748"/>
            <a:ext cx="10512862" cy="4847719"/>
          </a:xfrm>
        </p:spPr>
        <p:txBody>
          <a:bodyPr>
            <a:normAutofit/>
          </a:bodyPr>
          <a:lstStyle>
            <a:lvl1pPr marL="342797" indent="-342797">
              <a:buFont typeface="Wingdings" panose="05000000000000000000" pitchFamily="2" charset="2"/>
              <a:buChar char="q"/>
              <a:defRPr sz="2399">
                <a:latin typeface="Arial" panose="020B0604020202020204" pitchFamily="34" charset="0"/>
                <a:cs typeface="Arial" panose="020B0604020202020204" pitchFamily="34" charset="0"/>
              </a:defRPr>
            </a:lvl1pPr>
            <a:lvl2pPr marL="799723" indent="-342797">
              <a:buFont typeface="Wingdings" panose="05000000000000000000" pitchFamily="2" charset="2"/>
              <a:buChar char="§"/>
              <a:defRPr sz="2199">
                <a:latin typeface="Arial" panose="020B0604020202020204" pitchFamily="34" charset="0"/>
                <a:cs typeface="Arial" panose="020B0604020202020204" pitchFamily="34" charset="0"/>
              </a:defRPr>
            </a:lvl2pPr>
            <a:lvl3pPr marL="1256649" indent="-342797">
              <a:buFont typeface="Courier New" panose="02070309020205020404" pitchFamily="49" charset="0"/>
              <a:buChar char="o"/>
              <a:defRPr sz="1999">
                <a:latin typeface="Arial" panose="020B0604020202020204" pitchFamily="34" charset="0"/>
                <a:cs typeface="Arial" panose="020B0604020202020204" pitchFamily="34" charset="0"/>
              </a:defRPr>
            </a:lvl3pPr>
            <a:lvl4pPr marL="1656442" indent="-285664">
              <a:buFont typeface="Arial" panose="020B0604020202020204" pitchFamily="34" charset="0"/>
              <a:buChar char="•"/>
              <a:defRPr sz="1999">
                <a:latin typeface="Arial" panose="020B0604020202020204" pitchFamily="34" charset="0"/>
                <a:cs typeface="Arial" panose="020B0604020202020204" pitchFamily="34" charset="0"/>
              </a:defRPr>
            </a:lvl4pPr>
            <a:lvl5pPr marL="2113368" indent="-285664">
              <a:buFont typeface="Wingdings" panose="05000000000000000000" pitchFamily="2" charset="2"/>
              <a:buChar char=""/>
              <a:defRPr sz="19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7BA6CDE4-BAD8-4A6E-B15A-40826D6201F6}"/>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E8527578-9CDA-48DB-8F3C-7B65A2654A32}" type="datetime1">
              <a:rPr lang="en-US" smtClean="0"/>
              <a:t>9/28/2023</a:t>
            </a:fld>
            <a:r>
              <a:rPr lang="en-US"/>
              <a:t> </a:t>
            </a:r>
          </a:p>
        </p:txBody>
      </p:sp>
      <p:sp>
        <p:nvSpPr>
          <p:cNvPr id="4" name="Slide Number Placeholder 3">
            <a:extLst>
              <a:ext uri="{FF2B5EF4-FFF2-40B4-BE49-F238E27FC236}">
                <a16:creationId xmlns:a16="http://schemas.microsoft.com/office/drawing/2014/main" id="{C1EB1305-A037-4737-8035-8F5D98CE9F3B}"/>
              </a:ext>
            </a:extLst>
          </p:cNvPr>
          <p:cNvSpPr>
            <a:spLocks noGrp="1"/>
          </p:cNvSpPr>
          <p:nvPr>
            <p:ph type="sldNum" sz="quarter" idx="10"/>
          </p:nvPr>
        </p:nvSpPr>
        <p:spPr>
          <a:xfrm>
            <a:off x="6682231" y="6311448"/>
            <a:ext cx="2741612" cy="365125"/>
          </a:xfrm>
        </p:spPr>
        <p:txBody>
          <a:bodyPr/>
          <a:lstStyle>
            <a:lvl1pPr>
              <a:defRPr>
                <a:solidFill>
                  <a:schemeClr val="bg1"/>
                </a:solidFill>
              </a:defRPr>
            </a:lvl1pPr>
          </a:lstStyle>
          <a:p>
            <a:fld id="{E52B39E8-891C-44DC-82B8-5CC4AF7F4494}" type="slidenum">
              <a:rPr lang="en-US" smtClean="0"/>
              <a:pPr/>
              <a:t>‹#›</a:t>
            </a:fld>
            <a:endParaRPr lang="en-US"/>
          </a:p>
        </p:txBody>
      </p:sp>
    </p:spTree>
    <p:extLst>
      <p:ext uri="{BB962C8B-B14F-4D97-AF65-F5344CB8AC3E}">
        <p14:creationId xmlns:p14="http://schemas.microsoft.com/office/powerpoint/2010/main" val="3885369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379" y="964768"/>
            <a:ext cx="5180251" cy="4389120"/>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7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3989" y="964768"/>
            <a:ext cx="5180251" cy="4389120"/>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7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4">
            <a:extLst>
              <a:ext uri="{FF2B5EF4-FFF2-40B4-BE49-F238E27FC236}">
                <a16:creationId xmlns:a16="http://schemas.microsoft.com/office/drawing/2014/main" id="{6780F277-7BC7-4EA2-B347-688862EDBA3E}"/>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6" name="Date Placeholder 3">
            <a:extLst>
              <a:ext uri="{FF2B5EF4-FFF2-40B4-BE49-F238E27FC236}">
                <a16:creationId xmlns:a16="http://schemas.microsoft.com/office/drawing/2014/main" id="{6A0A4CCF-B58C-4EF2-B601-EE66FEB2C9A4}"/>
              </a:ext>
            </a:extLst>
          </p:cNvPr>
          <p:cNvSpPr>
            <a:spLocks noGrp="1"/>
          </p:cNvSpPr>
          <p:nvPr>
            <p:ph type="dt" sz="half" idx="10"/>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DB26EF43-9BAE-4333-B64B-D70961A462D7}" type="datetime1">
              <a:rPr lang="en-US" smtClean="0"/>
              <a:t>9/28/2023</a:t>
            </a:fld>
            <a:endParaRPr lang="en-US"/>
          </a:p>
        </p:txBody>
      </p:sp>
      <p:sp>
        <p:nvSpPr>
          <p:cNvPr id="5" name="Slide Number Placeholder 4">
            <a:extLst>
              <a:ext uri="{FF2B5EF4-FFF2-40B4-BE49-F238E27FC236}">
                <a16:creationId xmlns:a16="http://schemas.microsoft.com/office/drawing/2014/main" id="{AC8B230F-7103-4A3B-B334-D004681A0AA1}"/>
              </a:ext>
            </a:extLst>
          </p:cNvPr>
          <p:cNvSpPr>
            <a:spLocks noGrp="1"/>
          </p:cNvSpPr>
          <p:nvPr>
            <p:ph type="sldNum" sz="quarter" idx="11"/>
          </p:nvPr>
        </p:nvSpPr>
        <p:spPr>
          <a:xfrm>
            <a:off x="6690939" y="6335829"/>
            <a:ext cx="2741612" cy="365125"/>
          </a:xfrm>
        </p:spPr>
        <p:txBody>
          <a:bodyPr/>
          <a:lstStyle>
            <a:lvl1pPr>
              <a:defRPr>
                <a:solidFill>
                  <a:schemeClr val="bg1"/>
                </a:solidFill>
              </a:defRPr>
            </a:lvl1pPr>
          </a:lstStyle>
          <a:p>
            <a:fld id="{E52B39E8-891C-44DC-82B8-5CC4AF7F4494}" type="slidenum">
              <a:rPr lang="en-US" smtClean="0"/>
              <a:pPr/>
              <a:t>‹#›</a:t>
            </a:fld>
            <a:endParaRPr lang="en-US"/>
          </a:p>
        </p:txBody>
      </p:sp>
    </p:spTree>
    <p:extLst>
      <p:ext uri="{BB962C8B-B14F-4D97-AF65-F5344CB8AC3E}">
        <p14:creationId xmlns:p14="http://schemas.microsoft.com/office/powerpoint/2010/main" val="19474416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12" name="Rectangle 11"/>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7981" y="821887"/>
            <a:ext cx="10512862" cy="3326760"/>
          </a:xfrm>
        </p:spPr>
        <p:txBody>
          <a:bodyPr anchor="ctr">
            <a:normAutofit/>
          </a:bodyPr>
          <a:lstStyle>
            <a:lvl1pPr marL="0" indent="0" algn="ctr">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273" y="4352962"/>
            <a:ext cx="10512862" cy="707886"/>
          </a:xfrm>
          <a:prstGeom prst="rect">
            <a:avLst/>
          </a:prstGeom>
          <a:noFill/>
        </p:spPr>
        <p:txBody>
          <a:bodyPr wrap="square" rtlCol="0">
            <a:spAutoFit/>
          </a:bodyPr>
          <a:lstStyle/>
          <a:p>
            <a:pPr algn="ctr"/>
            <a:r>
              <a:rPr lang="en-US" sz="3999" b="1">
                <a:solidFill>
                  <a:srgbClr val="FF0000"/>
                </a:solidFill>
              </a:rPr>
              <a:t>Vote</a:t>
            </a:r>
          </a:p>
        </p:txBody>
      </p:sp>
      <p:sp>
        <p:nvSpPr>
          <p:cNvPr id="20" name="Text Box 44">
            <a:extLst>
              <a:ext uri="{FF2B5EF4-FFF2-40B4-BE49-F238E27FC236}">
                <a16:creationId xmlns:a16="http://schemas.microsoft.com/office/drawing/2014/main" id="{DA20077F-8BDF-420A-AFED-719207009010}"/>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00C52B8A-389F-452E-AC9B-D15864EF7408}"/>
              </a:ext>
            </a:extLst>
          </p:cNvPr>
          <p:cNvSpPr>
            <a:spLocks noGrp="1"/>
          </p:cNvSpPr>
          <p:nvPr>
            <p:ph type="dt" sz="half" idx="2"/>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73640C32-7DD9-4D13-8830-89E732927C6F}" type="datetime1">
              <a:rPr lang="en-US" smtClean="0"/>
              <a:t>9/28/2023</a:t>
            </a:fld>
            <a:endParaRPr lang="en-US"/>
          </a:p>
        </p:txBody>
      </p:sp>
      <p:sp>
        <p:nvSpPr>
          <p:cNvPr id="2" name="Slide Number Placeholder 1">
            <a:extLst>
              <a:ext uri="{FF2B5EF4-FFF2-40B4-BE49-F238E27FC236}">
                <a16:creationId xmlns:a16="http://schemas.microsoft.com/office/drawing/2014/main" id="{770BE0F6-CD91-44B5-9E16-BB939F4D20AD}"/>
              </a:ext>
            </a:extLst>
          </p:cNvPr>
          <p:cNvSpPr>
            <a:spLocks noGrp="1"/>
          </p:cNvSpPr>
          <p:nvPr>
            <p:ph type="sldNum" sz="quarter" idx="11"/>
          </p:nvPr>
        </p:nvSpPr>
        <p:spPr>
          <a:xfrm>
            <a:off x="6685995" y="6335829"/>
            <a:ext cx="2741612" cy="365125"/>
          </a:xfrm>
        </p:spPr>
        <p:txBody>
          <a:bodyPr/>
          <a:lstStyle>
            <a:lvl1pPr>
              <a:defRPr>
                <a:solidFill>
                  <a:schemeClr val="bg1"/>
                </a:solidFill>
              </a:defRPr>
            </a:lvl1pPr>
          </a:lstStyle>
          <a:p>
            <a:fld id="{E52B39E8-891C-44DC-82B8-5CC4AF7F4494}" type="slidenum">
              <a:rPr lang="en-US" smtClean="0"/>
              <a:pPr/>
              <a:t>‹#›</a:t>
            </a:fld>
            <a:endParaRPr lang="en-US"/>
          </a:p>
        </p:txBody>
      </p:sp>
    </p:spTree>
    <p:extLst>
      <p:ext uri="{BB962C8B-B14F-4D97-AF65-F5344CB8AC3E}">
        <p14:creationId xmlns:p14="http://schemas.microsoft.com/office/powerpoint/2010/main" val="9756144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5140" y="1027680"/>
            <a:ext cx="5111527" cy="3286925"/>
          </a:xfrm>
        </p:spPr>
        <p:txBody>
          <a:bodyPr anchor="ctr">
            <a:normAutofit/>
          </a:bodyPr>
          <a:lstStyle>
            <a:lvl1pPr>
              <a:defRPr sz="3198">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706" y="1027677"/>
            <a:ext cx="7046666" cy="69383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29162"/>
            <a:ext cx="12188825"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1" y="6288793"/>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47039C9C-1991-4847-86E2-B2D03412002A}"/>
              </a:ext>
            </a:extLst>
          </p:cNvPr>
          <p:cNvSpPr>
            <a:spLocks noGrp="1"/>
          </p:cNvSpPr>
          <p:nvPr>
            <p:ph type="dt" sz="half" idx="2"/>
          </p:nvPr>
        </p:nvSpPr>
        <p:spPr>
          <a:xfrm>
            <a:off x="31635" y="6463091"/>
            <a:ext cx="1142099"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75085A4E-26AE-4F42-BDBB-10106DE10FFF}" type="datetime1">
              <a:rPr lang="en-US" smtClean="0"/>
              <a:t>9/28/2023</a:t>
            </a:fld>
            <a:endParaRPr lang="en-US"/>
          </a:p>
        </p:txBody>
      </p:sp>
      <p:sp>
        <p:nvSpPr>
          <p:cNvPr id="3" name="Slide Number Placeholder 2">
            <a:extLst>
              <a:ext uri="{FF2B5EF4-FFF2-40B4-BE49-F238E27FC236}">
                <a16:creationId xmlns:a16="http://schemas.microsoft.com/office/drawing/2014/main" id="{CAC9974B-CF9D-40DC-B56F-E35E69A47CD6}"/>
              </a:ext>
            </a:extLst>
          </p:cNvPr>
          <p:cNvSpPr>
            <a:spLocks noGrp="1"/>
          </p:cNvSpPr>
          <p:nvPr>
            <p:ph type="sldNum" sz="quarter" idx="10"/>
          </p:nvPr>
        </p:nvSpPr>
        <p:spPr>
          <a:xfrm>
            <a:off x="6685995" y="6311234"/>
            <a:ext cx="2741612" cy="365125"/>
          </a:xfrm>
        </p:spPr>
        <p:txBody>
          <a:bodyPr/>
          <a:lstStyle>
            <a:lvl1pPr>
              <a:defRPr>
                <a:solidFill>
                  <a:schemeClr val="bg1"/>
                </a:solidFill>
              </a:defRPr>
            </a:lvl1pPr>
          </a:lstStyle>
          <a:p>
            <a:fld id="{E52B39E8-891C-44DC-82B8-5CC4AF7F4494}" type="slidenum">
              <a:rPr lang="en-US" smtClean="0"/>
              <a:pPr/>
              <a:t>‹#›</a:t>
            </a:fld>
            <a:endParaRPr lang="en-US"/>
          </a:p>
        </p:txBody>
      </p:sp>
      <p:sp>
        <p:nvSpPr>
          <p:cNvPr id="13" name="Rectangle 12">
            <a:extLst>
              <a:ext uri="{FF2B5EF4-FFF2-40B4-BE49-F238E27FC236}">
                <a16:creationId xmlns:a16="http://schemas.microsoft.com/office/drawing/2014/main" id="{D961D980-9408-448C-8544-D55D4389182A}"/>
              </a:ext>
            </a:extLst>
          </p:cNvPr>
          <p:cNvSpPr/>
          <p:nvPr userDrawn="1"/>
        </p:nvSpPr>
        <p:spPr bwMode="blackWhite">
          <a:xfrm>
            <a:off x="0" y="4331890"/>
            <a:ext cx="7046666" cy="69383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Tree>
    <p:extLst>
      <p:ext uri="{BB962C8B-B14F-4D97-AF65-F5344CB8AC3E}">
        <p14:creationId xmlns:p14="http://schemas.microsoft.com/office/powerpoint/2010/main" val="2599816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58001343"/>
              </p:ext>
            </p:ext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7" y="1588"/>
                        <a:ext cx="1588" cy="1588"/>
                      </a:xfrm>
                      <a:prstGeom prst="rect">
                        <a:avLst/>
                      </a:prstGeom>
                    </p:spPr>
                  </p:pic>
                </p:oleObj>
              </mc:Fallback>
            </mc:AlternateContent>
          </a:graphicData>
        </a:graphic>
      </p:graphicFrame>
      <p:sp>
        <p:nvSpPr>
          <p:cNvPr id="7" name="Copyright" hidden="1"/>
          <p:cNvSpPr txBox="1"/>
          <p:nvPr userDrawn="1"/>
        </p:nvSpPr>
        <p:spPr>
          <a:xfrm rot="16200000">
            <a:off x="9483761" y="3921614"/>
            <a:ext cx="5133975" cy="98719"/>
          </a:xfrm>
          <a:prstGeom prst="rect">
            <a:avLst/>
          </a:prstGeom>
          <a:noFill/>
        </p:spPr>
        <p:txBody>
          <a:bodyPr wrap="square" lIns="0" tIns="0" rIns="0" bIns="0" rtlCol="0" anchor="t">
            <a:spAutoFit/>
          </a:bodyPr>
          <a:lstStyle/>
          <a:p>
            <a:pPr marL="0" marR="0" lvl="0" indent="0" algn="l" defTabSz="914126"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panose="020B0604020202020204"/>
                <a:ea typeface="+mn-ea"/>
                <a:cs typeface="+mn-cs"/>
                <a:sym typeface="Trebuchet MS" panose="020B0603020202020204" pitchFamily="34" charset="0"/>
              </a:rPr>
              <a:t>Copyright © 2023 by Boston Consulting Group. All rights reserved.</a:t>
            </a:r>
          </a:p>
        </p:txBody>
      </p:sp>
      <p:sp>
        <p:nvSpPr>
          <p:cNvPr id="8" name="Title 7"/>
          <p:cNvSpPr>
            <a:spLocks noGrp="1"/>
          </p:cNvSpPr>
          <p:nvPr>
            <p:ph type="title" hasCustomPrompt="1"/>
          </p:nvPr>
        </p:nvSpPr>
        <p:spPr>
          <a:xfrm>
            <a:off x="360028" y="405281"/>
            <a:ext cx="11468769" cy="332399"/>
          </a:xfrm>
        </p:spPr>
        <p:txBody>
          <a:bodyPr vert="horz"/>
          <a:lstStyle>
            <a:lvl1pPr>
              <a:defRPr>
                <a:latin typeface="+mj-lt"/>
                <a:ea typeface="+mj-ea"/>
                <a:cs typeface="+mj-cs"/>
                <a:sym typeface="Trebuchet MS" panose="020B0603020202020204" pitchFamily="34" charset="0"/>
              </a:defRPr>
            </a:lvl1pPr>
          </a:lstStyle>
          <a:p>
            <a:r>
              <a:rPr lang="en-US"/>
              <a:t>Click to add title</a:t>
            </a:r>
          </a:p>
        </p:txBody>
      </p:sp>
      <p:sp>
        <p:nvSpPr>
          <p:cNvPr id="10" name="Rectangle 9"/>
          <p:cNvSpPr/>
          <p:nvPr userDrawn="1"/>
        </p:nvSpPr>
        <p:spPr>
          <a:xfrm>
            <a:off x="-708" y="6083873"/>
            <a:ext cx="12188825"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sym typeface="+mn-lt"/>
            </a:endParaRPr>
          </a:p>
        </p:txBody>
      </p:sp>
      <p:sp>
        <p:nvSpPr>
          <p:cNvPr id="11" name="Rectangle 10"/>
          <p:cNvSpPr>
            <a:spLocks noChangeArrowheads="1"/>
          </p:cNvSpPr>
          <p:nvPr userDrawn="1"/>
        </p:nvSpPr>
        <p:spPr bwMode="auto">
          <a:xfrm>
            <a:off x="1" y="6129162"/>
            <a:ext cx="12188825" cy="728838"/>
          </a:xfrm>
          <a:prstGeom prst="rect">
            <a:avLst/>
          </a:prstGeom>
          <a:solidFill>
            <a:srgbClr val="005A92"/>
          </a:solidFill>
          <a:ln w="9525">
            <a:noFill/>
            <a:miter lim="800000"/>
            <a:headEnd/>
            <a:tailEnd/>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5594C6"/>
              </a:solidFill>
              <a:effectLst/>
              <a:uLnTx/>
              <a:uFillTx/>
              <a:latin typeface="Arial" panose="020B0604020202020204"/>
              <a:ea typeface="+mn-ea"/>
              <a:cs typeface="+mn-cs"/>
              <a:sym typeface="+mn-lt"/>
            </a:endParaRPr>
          </a:p>
        </p:txBody>
      </p:sp>
      <p:pic>
        <p:nvPicPr>
          <p:cNvPr id="1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589182" y="6333907"/>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1" y="6288794"/>
            <a:ext cx="5502831"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marL="0" marR="0" lvl="0" indent="0" algn="l" defTabSz="914126" rtl="0" eaLnBrk="1" fontAlgn="auto" latinLnBrk="0" hangingPunct="1">
              <a:lnSpc>
                <a:spcPct val="130000"/>
              </a:lnSpc>
              <a:spcBef>
                <a:spcPct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Arial" pitchFamily="34" charset="0"/>
                <a:ea typeface="MS PGothic" pitchFamily="34" charset="-128"/>
                <a:cs typeface="+mn-cs"/>
                <a:sym typeface="+mn-lt"/>
              </a:rPr>
              <a:t>Restricted and Sensitive Business Information – Do Not Disclose.</a:t>
            </a:r>
          </a:p>
        </p:txBody>
      </p:sp>
      <p:sp>
        <p:nvSpPr>
          <p:cNvPr id="15" name="TextBox 14"/>
          <p:cNvSpPr txBox="1"/>
          <p:nvPr userDrawn="1"/>
        </p:nvSpPr>
        <p:spPr>
          <a:xfrm>
            <a:off x="11560339" y="6328092"/>
            <a:ext cx="380901" cy="153888"/>
          </a:xfrm>
          <a:prstGeom prst="rect">
            <a:avLst/>
          </a:prstGeom>
          <a:noFill/>
        </p:spPr>
        <p:txBody>
          <a:bodyPr wrap="square" lIns="0" tIns="0" rIns="0" bIns="0" rtlCol="0" anchor="b">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sym typeface="Trebuchet MS" panose="020B0603020202020204" pitchFamily="34" charset="0"/>
              </a:rPr>
              <a:pPr marL="0" marR="0" lvl="0" indent="0" algn="r" defTabSz="914126"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sym typeface="Trebuchet MS" panose="020B0603020202020204" pitchFamily="34" charset="0"/>
            </a:endParaRPr>
          </a:p>
        </p:txBody>
      </p:sp>
    </p:spTree>
    <p:extLst>
      <p:ext uri="{BB962C8B-B14F-4D97-AF65-F5344CB8AC3E}">
        <p14:creationId xmlns:p14="http://schemas.microsoft.com/office/powerpoint/2010/main" val="2062095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4"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3304" rtl="0" eaLnBrk="1" fontAlgn="auto" latinLnBrk="0" hangingPunct="1">
              <a:lnSpc>
                <a:spcPct val="90000"/>
              </a:lnSpc>
              <a:spcBef>
                <a:spcPct val="0"/>
              </a:spcBef>
              <a:spcAft>
                <a:spcPct val="0"/>
              </a:spcAft>
              <a:buClrTx/>
              <a:buSzTx/>
              <a:buFontTx/>
              <a:buNone/>
              <a:tabLst/>
              <a:defRPr/>
            </a:pPr>
            <a:endParaRPr kumimoji="0" lang="en-US" sz="3595" b="1" i="0" u="none" strike="noStrike" kern="1200" cap="none" spc="0" normalizeH="0" baseline="0" noProof="0">
              <a:ln>
                <a:noFill/>
              </a:ln>
              <a:solidFill>
                <a:prstClr val="white"/>
              </a:solidFill>
              <a:effectLst/>
              <a:uLnTx/>
              <a:uFillTx/>
              <a:latin typeface="Arial" panose="020B0604020202020204"/>
              <a:ea typeface="+mn-ea"/>
              <a:cs typeface="+mn-cs"/>
              <a:sym typeface="Rockwell" panose="02060603020205020403" pitchFamily="18" charset="0"/>
            </a:endParaRPr>
          </a:p>
        </p:txBody>
      </p:sp>
      <p:sp>
        <p:nvSpPr>
          <p:cNvPr id="28" name="Focus Frame 2"/>
          <p:cNvSpPr>
            <a:spLocks noChangeAspect="1"/>
          </p:cNvSpPr>
          <p:nvPr/>
        </p:nvSpPr>
        <p:spPr bwMode="gray">
          <a:xfrm>
            <a:off x="7996779"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20" tIns="45660" rIns="91320" bIns="45660" numCol="1" spcCol="0" rtlCol="0" fromWordArt="0" anchor="ctr" anchorCtr="0" forceAA="0" compatLnSpc="1">
            <a:prstTxWarp prst="textNoShape">
              <a:avLst/>
            </a:prstTxWarp>
            <a:noAutofit/>
          </a:bodyPr>
          <a:lstStyle/>
          <a:p>
            <a:pPr marL="0" marR="0" lvl="0" indent="0" algn="ctr" defTabSz="913304" rtl="0" eaLnBrk="0" fontAlgn="base" latinLnBrk="0" hangingPunct="0">
              <a:lnSpc>
                <a:spcPct val="100000"/>
              </a:lnSpc>
              <a:spcBef>
                <a:spcPct val="50000"/>
              </a:spcBef>
              <a:spcAft>
                <a:spcPct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Arial" charset="0"/>
              <a:ea typeface="+mn-ea"/>
              <a:cs typeface="+mn-cs"/>
            </a:endParaRPr>
          </a:p>
        </p:txBody>
      </p:sp>
      <p:sp>
        <p:nvSpPr>
          <p:cNvPr id="29" name="Focus Frame 2"/>
          <p:cNvSpPr>
            <a:spLocks noChangeAspect="1"/>
          </p:cNvSpPr>
          <p:nvPr/>
        </p:nvSpPr>
        <p:spPr bwMode="gray">
          <a:xfrm>
            <a:off x="1588046"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20" tIns="45660" rIns="91320" bIns="45660" numCol="1" spcCol="0" rtlCol="0" fromWordArt="0" anchor="ctr" anchorCtr="0" forceAA="0" compatLnSpc="1">
            <a:prstTxWarp prst="textNoShape">
              <a:avLst/>
            </a:prstTxWarp>
            <a:noAutofit/>
          </a:bodyPr>
          <a:lstStyle/>
          <a:p>
            <a:pPr marL="0" marR="0" lvl="0" indent="0" algn="ctr" defTabSz="913304" rtl="0" eaLnBrk="0" fontAlgn="base" latinLnBrk="0" hangingPunct="0">
              <a:lnSpc>
                <a:spcPct val="100000"/>
              </a:lnSpc>
              <a:spcBef>
                <a:spcPct val="50000"/>
              </a:spcBef>
              <a:spcAft>
                <a:spcPct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Arial" charset="0"/>
              <a:ea typeface="+mn-ea"/>
              <a:cs typeface="+mn-cs"/>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9"/>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5" y="1025527"/>
            <a:ext cx="5988089" cy="2085975"/>
          </a:xfrm>
        </p:spPr>
        <p:txBody>
          <a:bodyPr>
            <a:normAutofit/>
          </a:bodyPr>
          <a:lstStyle>
            <a:lvl1pPr marL="0" indent="0">
              <a:buNone/>
              <a:defRPr sz="3996"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6"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34"/>
            <a:ext cx="5988050" cy="939799"/>
          </a:xfrm>
        </p:spPr>
        <p:txBody>
          <a:bodyPr>
            <a:normAutofit/>
          </a:bodyPr>
          <a:lstStyle>
            <a:lvl1pPr marL="0" indent="0">
              <a:buNone/>
              <a:defRPr sz="2396"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19483528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8" name="Focus Frame 2"/>
          <p:cNvSpPr>
            <a:spLocks noChangeAspect="1"/>
          </p:cNvSpPr>
          <p:nvPr/>
        </p:nvSpPr>
        <p:spPr bwMode="gray">
          <a:xfrm>
            <a:off x="7996779"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noChangeAspect="1"/>
          </p:cNvSpPr>
          <p:nvPr/>
        </p:nvSpPr>
        <p:spPr bwMode="gray">
          <a:xfrm>
            <a:off x="1588046"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2" y="1025527"/>
            <a:ext cx="5988089" cy="2085975"/>
          </a:xfrm>
        </p:spPr>
        <p:txBody>
          <a:bodyPr>
            <a:normAutofit/>
          </a:bodyPr>
          <a:lstStyle>
            <a:lvl1pPr marL="0" indent="0">
              <a:buNone/>
              <a:defRPr sz="39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9"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8"/>
            <a:ext cx="5988050" cy="939799"/>
          </a:xfrm>
        </p:spPr>
        <p:txBody>
          <a:bodyPr>
            <a:normAutofit/>
          </a:bodyPr>
          <a:lstStyle>
            <a:lvl1pPr marL="0" indent="0">
              <a:buNone/>
              <a:defRPr sz="2399"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40820623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FF7A-A3AD-3AF8-C863-9D4BE60847BD}"/>
              </a:ext>
            </a:extLst>
          </p:cNvPr>
          <p:cNvSpPr>
            <a:spLocks noGrp="1"/>
          </p:cNvSpPr>
          <p:nvPr>
            <p:ph type="ctrTitle"/>
          </p:nvPr>
        </p:nvSpPr>
        <p:spPr>
          <a:xfrm>
            <a:off x="1523605" y="1122363"/>
            <a:ext cx="9141619"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42A1F245-8DFF-6186-3A60-3AFBAD594AAA}"/>
              </a:ext>
            </a:extLst>
          </p:cNvPr>
          <p:cNvSpPr>
            <a:spLocks noGrp="1"/>
          </p:cNvSpPr>
          <p:nvPr>
            <p:ph type="subTitle" idx="1"/>
          </p:nvPr>
        </p:nvSpPr>
        <p:spPr>
          <a:xfrm>
            <a:off x="1523605" y="3602038"/>
            <a:ext cx="9141619" cy="1655762"/>
          </a:xfrm>
        </p:spPr>
        <p:txBody>
          <a:bodyPr/>
          <a:lstStyle>
            <a:lvl1pPr marL="0" indent="0" algn="ctr">
              <a:buNone/>
              <a:defRPr sz="2397"/>
            </a:lvl1pPr>
            <a:lvl2pPr marL="456789" indent="0" algn="ctr">
              <a:buNone/>
              <a:defRPr sz="1997"/>
            </a:lvl2pPr>
            <a:lvl3pPr marL="913578" indent="0" algn="ctr">
              <a:buNone/>
              <a:defRPr sz="1797"/>
            </a:lvl3pPr>
            <a:lvl4pPr marL="1370367" indent="0" algn="ctr">
              <a:buNone/>
              <a:defRPr sz="1600"/>
            </a:lvl4pPr>
            <a:lvl5pPr marL="1827155" indent="0" algn="ctr">
              <a:buNone/>
              <a:defRPr sz="1600"/>
            </a:lvl5pPr>
            <a:lvl6pPr marL="2283943" indent="0" algn="ctr">
              <a:buNone/>
              <a:defRPr sz="1600"/>
            </a:lvl6pPr>
            <a:lvl7pPr marL="2740732" indent="0" algn="ctr">
              <a:buNone/>
              <a:defRPr sz="1600"/>
            </a:lvl7pPr>
            <a:lvl8pPr marL="3197520" indent="0" algn="ctr">
              <a:buNone/>
              <a:defRPr sz="1600"/>
            </a:lvl8pPr>
            <a:lvl9pPr marL="36543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D72A23-CE56-7173-4D42-19BCAEE1C4E7}"/>
              </a:ext>
            </a:extLst>
          </p:cNvPr>
          <p:cNvSpPr>
            <a:spLocks noGrp="1"/>
          </p:cNvSpPr>
          <p:nvPr>
            <p:ph type="dt" sz="half" idx="10"/>
          </p:nvPr>
        </p:nvSpPr>
        <p:spPr/>
        <p:txBody>
          <a:bodyPr/>
          <a:lstStyle/>
          <a:p>
            <a:fld id="{D2D50B47-831F-4FF1-A95E-BF747AF0DC57}" type="datetimeFigureOut">
              <a:rPr lang="en-US" smtClean="0"/>
              <a:t>9/28/2023</a:t>
            </a:fld>
            <a:endParaRPr lang="en-US"/>
          </a:p>
        </p:txBody>
      </p:sp>
      <p:sp>
        <p:nvSpPr>
          <p:cNvPr id="5" name="Footer Placeholder 4">
            <a:extLst>
              <a:ext uri="{FF2B5EF4-FFF2-40B4-BE49-F238E27FC236}">
                <a16:creationId xmlns:a16="http://schemas.microsoft.com/office/drawing/2014/main" id="{F521B8B2-6686-AFA4-D54E-B124BB819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BFA87-D82C-C439-4C6E-48C04A026C2E}"/>
              </a:ext>
            </a:extLst>
          </p:cNvPr>
          <p:cNvSpPr>
            <a:spLocks noGrp="1"/>
          </p:cNvSpPr>
          <p:nvPr>
            <p:ph type="sldNum" sz="quarter" idx="12"/>
          </p:nvPr>
        </p:nvSpPr>
        <p:spPr/>
        <p:txBody>
          <a:bodyPr/>
          <a:lstStyle/>
          <a:p>
            <a:fld id="{1F818F00-677C-4EF0-BB4C-5D323797A2D2}" type="slidenum">
              <a:rPr lang="en-US" smtClean="0"/>
              <a:t>‹#›</a:t>
            </a:fld>
            <a:endParaRPr lang="en-US"/>
          </a:p>
        </p:txBody>
      </p:sp>
    </p:spTree>
    <p:extLst>
      <p:ext uri="{BB962C8B-B14F-4D97-AF65-F5344CB8AC3E}">
        <p14:creationId xmlns:p14="http://schemas.microsoft.com/office/powerpoint/2010/main" val="4277961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7"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8" name="Focus Frame 2"/>
          <p:cNvSpPr>
            <a:spLocks noChangeAspect="1"/>
          </p:cNvSpPr>
          <p:nvPr/>
        </p:nvSpPr>
        <p:spPr bwMode="gray">
          <a:xfrm>
            <a:off x="7996779"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noChangeAspect="1"/>
          </p:cNvSpPr>
          <p:nvPr/>
        </p:nvSpPr>
        <p:spPr bwMode="gray">
          <a:xfrm>
            <a:off x="1588046" y="1025525"/>
            <a:ext cx="222762"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92" y="6074263"/>
            <a:ext cx="218883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8612" y="1025527"/>
            <a:ext cx="5988089" cy="2085975"/>
          </a:xfrm>
        </p:spPr>
        <p:txBody>
          <a:bodyPr>
            <a:normAutofit/>
          </a:bodyPr>
          <a:lstStyle>
            <a:lvl1pPr marL="0" indent="0">
              <a:buNone/>
              <a:defRPr sz="39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8650" y="3263900"/>
            <a:ext cx="5988050" cy="1244600"/>
          </a:xfrm>
        </p:spPr>
        <p:txBody>
          <a:bodyPr/>
          <a:lstStyle>
            <a:lvl1pPr marL="0" indent="0">
              <a:buNone/>
              <a:defRPr sz="2799"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8611" y="4657728"/>
            <a:ext cx="5988050" cy="939799"/>
          </a:xfrm>
        </p:spPr>
        <p:txBody>
          <a:bodyPr>
            <a:normAutofit/>
          </a:bodyPr>
          <a:lstStyle>
            <a:lvl1pPr marL="0" indent="0">
              <a:buNone/>
              <a:defRPr sz="2399"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309401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104.xml"/><Relationship Id="rId3" Type="http://schemas.openxmlformats.org/officeDocument/2006/relationships/slideLayout" Target="../slideLayouts/slideLayout74.xml"/><Relationship Id="rId7" Type="http://schemas.openxmlformats.org/officeDocument/2006/relationships/tags" Target="../tags/tag10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0.xml"/><Relationship Id="rId5" Type="http://schemas.openxmlformats.org/officeDocument/2006/relationships/slideLayout" Target="../slideLayouts/slideLayout76.xml"/><Relationship Id="rId10" Type="http://schemas.openxmlformats.org/officeDocument/2006/relationships/image" Target="../media/image1.emf"/><Relationship Id="rId4" Type="http://schemas.openxmlformats.org/officeDocument/2006/relationships/slideLayout" Target="../slideLayouts/slideLayout75.xml"/><Relationship Id="rId9" Type="http://schemas.openxmlformats.org/officeDocument/2006/relationships/oleObject" Target="../embeddings/oleObject52.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11.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1.emf"/><Relationship Id="rId2" Type="http://schemas.openxmlformats.org/officeDocument/2006/relationships/slideLayout" Target="../slideLayouts/slideLayout78.xml"/><Relationship Id="rId16" Type="http://schemas.openxmlformats.org/officeDocument/2006/relationships/oleObject" Target="../embeddings/oleObject56.bin"/><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ags" Target="../tags/tag112.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ags" Target="../tags/tag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ags" Target="../tags/tag120.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ags" Target="../tags/tag119.xml"/><Relationship Id="rId2" Type="http://schemas.openxmlformats.org/officeDocument/2006/relationships/slideLayout" Target="../slideLayouts/slideLayout90.xml"/><Relationship Id="rId16" Type="http://schemas.openxmlformats.org/officeDocument/2006/relationships/theme" Target="../theme/theme12.xml"/><Relationship Id="rId20" Type="http://schemas.openxmlformats.org/officeDocument/2006/relationships/image" Target="../media/image1.emf"/><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oleObject" Target="../embeddings/oleObject60.bin"/><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slideLayout" Target="../slideLayouts/slideLayout12.xml"/><Relationship Id="rId7" Type="http://schemas.openxmlformats.org/officeDocument/2006/relationships/tags" Target="../tags/tag1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10" Type="http://schemas.openxmlformats.org/officeDocument/2006/relationships/image" Target="../media/image1.emf"/><Relationship Id="rId4" Type="http://schemas.openxmlformats.org/officeDocument/2006/relationships/slideLayout" Target="../slideLayouts/slideLayout13.xml"/><Relationship Id="rId9" Type="http://schemas.openxmlformats.org/officeDocument/2006/relationships/oleObject" Target="../embeddings/oleObject7.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oleObject" Target="../embeddings/oleObject12.bin"/><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26.xml"/><Relationship Id="rId2" Type="http://schemas.openxmlformats.org/officeDocument/2006/relationships/slideLayout" Target="../slideLayouts/slideLayout16.xml"/><Relationship Id="rId16" Type="http://schemas.openxmlformats.org/officeDocument/2006/relationships/tags" Target="../tags/tag2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4.xml"/><Relationship Id="rId10" Type="http://schemas.openxmlformats.org/officeDocument/2006/relationships/slideLayout" Target="../slideLayouts/slideLayout24.xml"/><Relationship Id="rId19" Type="http://schemas.openxmlformats.org/officeDocument/2006/relationships/image" Target="../media/image1.e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oleObject" Target="../embeddings/oleObject18.bin"/><Relationship Id="rId5" Type="http://schemas.openxmlformats.org/officeDocument/2006/relationships/slideLayout" Target="../slideLayouts/slideLayout33.xml"/><Relationship Id="rId10" Type="http://schemas.openxmlformats.org/officeDocument/2006/relationships/tags" Target="../tags/tag36.xml"/><Relationship Id="rId4" Type="http://schemas.openxmlformats.org/officeDocument/2006/relationships/slideLayout" Target="../slideLayouts/slideLayout32.xml"/><Relationship Id="rId9" Type="http://schemas.openxmlformats.org/officeDocument/2006/relationships/tags" Target="../tags/tag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ags" Target="../tags/tag4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6" Type="http://schemas.openxmlformats.org/officeDocument/2006/relationships/image" Target="../media/image1.emf"/><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oleObject" Target="../embeddings/oleObject23.bin"/><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4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oleObject" Target="../embeddings/oleObject27.bin"/><Relationship Id="rId5" Type="http://schemas.openxmlformats.org/officeDocument/2006/relationships/slideLayout" Target="../slideLayouts/slideLayout51.xml"/><Relationship Id="rId10" Type="http://schemas.openxmlformats.org/officeDocument/2006/relationships/tags" Target="../tags/tag54.xml"/><Relationship Id="rId4" Type="http://schemas.openxmlformats.org/officeDocument/2006/relationships/slideLayout" Target="../slideLayouts/slideLayout50.xml"/><Relationship Id="rId9" Type="http://schemas.openxmlformats.org/officeDocument/2006/relationships/tags" Target="../tags/tag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ags" Target="../tags/tag6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ags" Target="../tags/tag6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8.xml"/><Relationship Id="rId5" Type="http://schemas.openxmlformats.org/officeDocument/2006/relationships/slideLayout" Target="../slideLayouts/slideLayout58.xml"/><Relationship Id="rId15" Type="http://schemas.openxmlformats.org/officeDocument/2006/relationships/image" Target="../media/image1.emf"/><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oleObject" Target="../embeddings/oleObject34.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emf"/><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oleObject" Target="../embeddings/oleObject44.bin"/><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ags" Target="../tags/tag88.xml"/><Relationship Id="rId5" Type="http://schemas.openxmlformats.org/officeDocument/2006/relationships/slideLayout" Target="../slideLayouts/slideLayout68.xml"/><Relationship Id="rId10" Type="http://schemas.openxmlformats.org/officeDocument/2006/relationships/tags" Target="../tags/tag87.xml"/><Relationship Id="rId4" Type="http://schemas.openxmlformats.org/officeDocument/2006/relationships/slideLayout" Target="../slideLayouts/slideLayout6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8"/>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0" imgW="624" imgH="623" progId="TCLayout.ActiveDocument.1">
                  <p:embed/>
                </p:oleObj>
              </mc:Choice>
              <mc:Fallback>
                <p:oleObj name="think-cell Slide" r:id="rId10" imgW="624" imgH="623" progId="TCLayout.ActiveDocument.1">
                  <p:embed/>
                  <p:pic>
                    <p:nvPicPr>
                      <p:cNvPr id="14" name="Object 13" hidden="1"/>
                      <p:cNvPicPr/>
                      <p:nvPr/>
                    </p:nvPicPr>
                    <p:blipFill>
                      <a:blip r:embed="rId11"/>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9"/>
            </p:custDataLst>
          </p:nvPr>
        </p:nvSpPr>
        <p:spPr>
          <a:xfrm>
            <a:off x="0"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2"/>
            <a:ext cx="10512862"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378" y="1077481"/>
            <a:ext cx="10512862"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09C6-88B6-45B4-912E-3B756311B05A}" type="datetime1">
              <a:rPr lang="en-US" smtClean="0"/>
              <a:t>9/28/2023</a:t>
            </a:fld>
            <a:endParaRPr lang="en-US" dirty="0"/>
          </a:p>
        </p:txBody>
      </p:sp>
    </p:spTree>
    <p:extLst>
      <p:ext uri="{BB962C8B-B14F-4D97-AF65-F5344CB8AC3E}">
        <p14:creationId xmlns:p14="http://schemas.microsoft.com/office/powerpoint/2010/main" val="4088131673"/>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5" r:id="rId3"/>
    <p:sldLayoutId id="2147483677" r:id="rId4"/>
    <p:sldLayoutId id="2147483678" r:id="rId5"/>
    <p:sldLayoutId id="2147483679" r:id="rId6"/>
  </p:sldLayoutIdLst>
  <p:hf sldNum="0" hdr="0" ftr="0"/>
  <p:txStyles>
    <p:title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4126" rtl="0" eaLnBrk="1" latinLnBrk="0" hangingPunct="1">
        <a:lnSpc>
          <a:spcPct val="90000"/>
        </a:lnSpc>
        <a:spcBef>
          <a:spcPts val="1000"/>
        </a:spcBef>
        <a:buFont typeface="Arial" panose="020B0604020202020204" pitchFamily="34" charset="0"/>
        <a:buNone/>
        <a:defRPr sz="2799" kern="1200">
          <a:solidFill>
            <a:schemeClr val="tx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7"/>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9" imgW="624" imgH="623" progId="TCLayout.ActiveDocument.1">
                  <p:embed/>
                </p:oleObj>
              </mc:Choice>
              <mc:Fallback>
                <p:oleObj name="think-cell Slide" r:id="rId9" imgW="624" imgH="623" progId="TCLayout.ActiveDocument.1">
                  <p:embed/>
                  <p:pic>
                    <p:nvPicPr>
                      <p:cNvPr id="14" name="Object 13" hidden="1"/>
                      <p:cNvPicPr/>
                      <p:nvPr/>
                    </p:nvPicPr>
                    <p:blipFill>
                      <a:blip r:embed="rId10"/>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8"/>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3"/>
            <a:ext cx="10512862" cy="1000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srgbClr val="005A92"/>
                </a:solidFill>
              </a:rPr>
              <a:pPr/>
              <a:t>‹#›</a:t>
            </a:fld>
            <a:endParaRPr lang="en-US" sz="1798">
              <a:solidFill>
                <a:srgbClr val="005A92"/>
              </a:solidFill>
            </a:endParaRPr>
          </a:p>
        </p:txBody>
      </p:sp>
    </p:spTree>
    <p:extLst>
      <p:ext uri="{BB962C8B-B14F-4D97-AF65-F5344CB8AC3E}">
        <p14:creationId xmlns:p14="http://schemas.microsoft.com/office/powerpoint/2010/main" val="111676955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Lst>
  <p:hf hdr="0" ftr="0" dt="0"/>
  <p:txStyles>
    <p:titleStyle>
      <a:lvl1pPr algn="l" defTabSz="913852" rtl="0" eaLnBrk="1" latinLnBrk="0" hangingPunct="1">
        <a:lnSpc>
          <a:spcPct val="90000"/>
        </a:lnSpc>
        <a:spcBef>
          <a:spcPct val="0"/>
        </a:spcBef>
        <a:buNone/>
        <a:defRPr sz="2398" b="1" kern="1200">
          <a:solidFill>
            <a:srgbClr val="005A92"/>
          </a:solidFill>
          <a:latin typeface="+mj-lt"/>
          <a:ea typeface="+mj-ea"/>
          <a:cs typeface="+mj-cs"/>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4"/>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6" imgW="624" imgH="623" progId="TCLayout.ActiveDocument.1">
                  <p:embed/>
                </p:oleObj>
              </mc:Choice>
              <mc:Fallback>
                <p:oleObj name="think-cell Slide" r:id="rId16" imgW="624" imgH="623" progId="TCLayout.ActiveDocument.1">
                  <p:embed/>
                  <p:pic>
                    <p:nvPicPr>
                      <p:cNvPr id="14" name="Object 13" hidden="1"/>
                      <p:cNvPicPr/>
                      <p:nvPr/>
                    </p:nvPicPr>
                    <p:blipFill>
                      <a:blip r:embed="rId17"/>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15"/>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3"/>
            <a:ext cx="10512862" cy="1000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srgbClr val="005A92"/>
                </a:solidFill>
              </a:rPr>
              <a:pPr/>
              <a:t>‹#›</a:t>
            </a:fld>
            <a:endParaRPr lang="en-US" sz="1798">
              <a:solidFill>
                <a:srgbClr val="005A92"/>
              </a:solidFill>
            </a:endParaRPr>
          </a:p>
        </p:txBody>
      </p:sp>
    </p:spTree>
    <p:extLst>
      <p:ext uri="{BB962C8B-B14F-4D97-AF65-F5344CB8AC3E}">
        <p14:creationId xmlns:p14="http://schemas.microsoft.com/office/powerpoint/2010/main" val="67458248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l" defTabSz="913852" rtl="0" eaLnBrk="1" latinLnBrk="0" hangingPunct="1">
        <a:lnSpc>
          <a:spcPct val="90000"/>
        </a:lnSpc>
        <a:spcBef>
          <a:spcPct val="0"/>
        </a:spcBef>
        <a:buNone/>
        <a:defRPr sz="2398" b="1" kern="1200">
          <a:solidFill>
            <a:srgbClr val="005A92"/>
          </a:solidFill>
          <a:latin typeface="+mj-lt"/>
          <a:ea typeface="+mj-ea"/>
          <a:cs typeface="+mj-cs"/>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7"/>
            </p:custDataLst>
            <p:extLst>
              <p:ext uri="{D42A27DB-BD31-4B8C-83A1-F6EECF244321}">
                <p14:modId xmlns:p14="http://schemas.microsoft.com/office/powerpoint/2010/main" val="1258594640"/>
              </p:ext>
            </p:ext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9" imgW="624" imgH="623" progId="TCLayout.ActiveDocument.1">
                  <p:embed/>
                </p:oleObj>
              </mc:Choice>
              <mc:Fallback>
                <p:oleObj name="think-cell Slide" r:id="rId19" imgW="624" imgH="623" progId="TCLayout.ActiveDocument.1">
                  <p:embed/>
                  <p:pic>
                    <p:nvPicPr>
                      <p:cNvPr id="14" name="Object 13" hidden="1"/>
                      <p:cNvPicPr/>
                      <p:nvPr/>
                    </p:nvPicPr>
                    <p:blipFill>
                      <a:blip r:embed="rId20"/>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18"/>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2"/>
            <a:ext cx="10512862" cy="700844"/>
          </a:xfrm>
          <a:prstGeom prst="rect">
            <a:avLst/>
          </a:prstGeom>
        </p:spPr>
        <p:txBody>
          <a:bodyPr vert="horz" lIns="91440" tIns="45720" rIns="91440" bIns="45720" rtlCol="0" anchor="ctr">
            <a:normAutofit/>
          </a:bodyPr>
          <a:lstStyle/>
          <a:p>
            <a:r>
              <a:rPr lang="en-US"/>
              <a:t>Test</a:t>
            </a:r>
          </a:p>
        </p:txBody>
      </p:sp>
      <p:sp>
        <p:nvSpPr>
          <p:cNvPr id="3" name="Text Placeholder 2"/>
          <p:cNvSpPr>
            <a:spLocks noGrp="1"/>
          </p:cNvSpPr>
          <p:nvPr>
            <p:ph type="body" idx="1"/>
          </p:nvPr>
        </p:nvSpPr>
        <p:spPr>
          <a:xfrm>
            <a:off x="371378" y="1077481"/>
            <a:ext cx="10512862" cy="4960582"/>
          </a:xfrm>
          <a:prstGeom prst="rect">
            <a:avLst/>
          </a:prstGeom>
        </p:spPr>
        <p:txBody>
          <a:bodyPr vert="horz" lIns="91440" tIns="45720" rIns="91440" bIns="45720" rtlCol="0">
            <a:normAutofit/>
          </a:bodyPr>
          <a:lstStyle/>
          <a:p>
            <a:pPr lvl="0"/>
            <a:r>
              <a:rPr lang="en-US"/>
              <a:t>Test</a:t>
            </a:r>
          </a:p>
          <a:p>
            <a:pPr lvl="1"/>
            <a:r>
              <a:rPr lang="en-US"/>
              <a:t>Test</a:t>
            </a:r>
          </a:p>
          <a:p>
            <a:pPr lvl="2"/>
            <a:r>
              <a:rPr lang="en-US"/>
              <a:t>Test</a:t>
            </a:r>
          </a:p>
          <a:p>
            <a:pPr lvl="3"/>
            <a:r>
              <a:rPr lang="en-US"/>
              <a:t>Test</a:t>
            </a:r>
          </a:p>
          <a:p>
            <a:pPr lvl="4"/>
            <a:r>
              <a:rPr lang="en-US"/>
              <a:t>Test</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201" y="6356352"/>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4A6CA-BA3B-4407-9FD9-34DAFF681804}" type="datetime1">
              <a:rPr lang="en-US" smtClean="0"/>
              <a:t>9/28/2023</a:t>
            </a:fld>
            <a:endParaRPr lang="en-US"/>
          </a:p>
        </p:txBody>
      </p:sp>
      <p:sp>
        <p:nvSpPr>
          <p:cNvPr id="5" name="Slide Number Placeholder 4">
            <a:extLst>
              <a:ext uri="{FF2B5EF4-FFF2-40B4-BE49-F238E27FC236}">
                <a16:creationId xmlns:a16="http://schemas.microsoft.com/office/drawing/2014/main" id="{B5C9026C-4358-42AC-AA8E-47EF7279E5DD}"/>
              </a:ext>
            </a:extLst>
          </p:cNvPr>
          <p:cNvSpPr>
            <a:spLocks noGrp="1"/>
          </p:cNvSpPr>
          <p:nvPr>
            <p:ph type="sldNum" sz="quarter" idx="4"/>
          </p:nvPr>
        </p:nvSpPr>
        <p:spPr>
          <a:xfrm>
            <a:off x="7238207" y="6356351"/>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B39E8-891C-44DC-82B8-5CC4AF7F4494}" type="slidenum">
              <a:rPr lang="en-US" smtClean="0"/>
              <a:t>‹#›</a:t>
            </a:fld>
            <a:endParaRPr lang="en-US"/>
          </a:p>
        </p:txBody>
      </p:sp>
    </p:spTree>
    <p:extLst>
      <p:ext uri="{BB962C8B-B14F-4D97-AF65-F5344CB8AC3E}">
        <p14:creationId xmlns:p14="http://schemas.microsoft.com/office/powerpoint/2010/main" val="3052783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Lst>
  <p:hf hdr="0" ftr="0"/>
  <p:txStyles>
    <p:titleStyle>
      <a:lvl1pPr algn="l" defTabSz="913852" rtl="0" eaLnBrk="1" latinLnBrk="0" hangingPunct="1">
        <a:lnSpc>
          <a:spcPct val="90000"/>
        </a:lnSpc>
        <a:spcBef>
          <a:spcPct val="0"/>
        </a:spcBef>
        <a:buNone/>
        <a:defRPr sz="2398" b="1" kern="1200">
          <a:solidFill>
            <a:srgbClr val="005A92"/>
          </a:solidFill>
          <a:latin typeface="Arial" panose="020B0604020202020204" pitchFamily="34" charset="0"/>
          <a:ea typeface="+mj-ea"/>
          <a:cs typeface="Arial" panose="020B0604020202020204" pitchFamily="34" charset="0"/>
        </a:defRPr>
      </a:lvl1pPr>
    </p:titleStyle>
    <p:bodyStyle>
      <a:lvl1pPr marL="342797" indent="-342797" algn="l" defTabSz="913852" rtl="0" eaLnBrk="1" latinLnBrk="0" hangingPunct="1">
        <a:lnSpc>
          <a:spcPct val="125000"/>
        </a:lnSpc>
        <a:spcBef>
          <a:spcPts val="1000"/>
        </a:spcBef>
        <a:buSzPct val="70000"/>
        <a:buFont typeface="Wingdings" panose="05000000000000000000" pitchFamily="2" charset="2"/>
        <a:buChar char="q"/>
        <a:defRPr sz="2399" kern="1200">
          <a:solidFill>
            <a:schemeClr val="tx1"/>
          </a:solidFill>
          <a:latin typeface="Arial" panose="020B0604020202020204" pitchFamily="34" charset="0"/>
          <a:ea typeface="+mn-ea"/>
          <a:cs typeface="Arial" panose="020B0604020202020204" pitchFamily="34" charset="0"/>
        </a:defRPr>
      </a:lvl1pPr>
      <a:lvl2pPr marL="799723" indent="-342797" algn="l" defTabSz="913852" rtl="0" eaLnBrk="1" latinLnBrk="0" hangingPunct="1">
        <a:lnSpc>
          <a:spcPct val="125000"/>
        </a:lnSpc>
        <a:spcBef>
          <a:spcPts val="500"/>
        </a:spcBef>
        <a:buSzPct val="70000"/>
        <a:buFont typeface="Wingdings" panose="05000000000000000000" pitchFamily="2" charset="2"/>
        <a:buChar char="§"/>
        <a:defRPr sz="2199" kern="1200">
          <a:solidFill>
            <a:schemeClr val="tx1"/>
          </a:solidFill>
          <a:latin typeface="Arial" panose="020B0604020202020204" pitchFamily="34" charset="0"/>
          <a:ea typeface="+mn-ea"/>
          <a:cs typeface="Arial" panose="020B0604020202020204" pitchFamily="34" charset="0"/>
        </a:defRPr>
      </a:lvl2pPr>
      <a:lvl3pPr marL="1256649" indent="-342797" algn="l" defTabSz="913852" rtl="0" eaLnBrk="1" latinLnBrk="0" hangingPunct="1">
        <a:lnSpc>
          <a:spcPct val="125000"/>
        </a:lnSpc>
        <a:spcBef>
          <a:spcPts val="500"/>
        </a:spcBef>
        <a:buSzPct val="70000"/>
        <a:buFont typeface="Courier New" panose="02070309020205020404" pitchFamily="49" charset="0"/>
        <a:buChar char="o"/>
        <a:defRPr sz="1999" kern="1200">
          <a:solidFill>
            <a:schemeClr val="tx1"/>
          </a:solidFill>
          <a:latin typeface="Arial" panose="020B0604020202020204" pitchFamily="34" charset="0"/>
          <a:ea typeface="+mn-ea"/>
          <a:cs typeface="Arial" panose="020B0604020202020204" pitchFamily="34" charset="0"/>
        </a:defRPr>
      </a:lvl3pPr>
      <a:lvl4pPr marL="1713575" indent="-342797" algn="l" defTabSz="913852" rtl="0" eaLnBrk="1" latinLnBrk="0" hangingPunct="1">
        <a:lnSpc>
          <a:spcPct val="125000"/>
        </a:lnSpc>
        <a:spcBef>
          <a:spcPts val="500"/>
        </a:spcBef>
        <a:buSzPct val="70000"/>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4pPr>
      <a:lvl5pPr marL="2170501" indent="-342797" algn="l" defTabSz="913852" rtl="0" eaLnBrk="1" latinLnBrk="0" hangingPunct="1">
        <a:lnSpc>
          <a:spcPct val="125000"/>
        </a:lnSpc>
        <a:spcBef>
          <a:spcPts val="500"/>
        </a:spcBef>
        <a:buSzPct val="70000"/>
        <a:buFont typeface="Wingdings" panose="05000000000000000000" pitchFamily="2" charset="2"/>
        <a:buChar char="Ø"/>
        <a:defRPr sz="1999"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02220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hf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7"/>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9" imgW="624" imgH="623" progId="TCLayout.ActiveDocument.1">
                  <p:embed/>
                </p:oleObj>
              </mc:Choice>
              <mc:Fallback>
                <p:oleObj name="think-cell Slide" r:id="rId9" imgW="624" imgH="623" progId="TCLayout.ActiveDocument.1">
                  <p:embed/>
                  <p:pic>
                    <p:nvPicPr>
                      <p:cNvPr id="14" name="Object 13" hidden="1"/>
                      <p:cNvPicPr/>
                      <p:nvPr/>
                    </p:nvPicPr>
                    <p:blipFill>
                      <a:blip r:embed="rId10"/>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8"/>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2"/>
            <a:ext cx="10512862"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378" y="1077481"/>
            <a:ext cx="10512862"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201" y="6356352"/>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09C6-88B6-45B4-912E-3B756311B05A}" type="datetime1">
              <a:rPr lang="en-US" smtClean="0"/>
              <a:t>9/28/2023</a:t>
            </a:fld>
            <a:endParaRPr lang="en-US"/>
          </a:p>
        </p:txBody>
      </p:sp>
    </p:spTree>
    <p:extLst>
      <p:ext uri="{BB962C8B-B14F-4D97-AF65-F5344CB8AC3E}">
        <p14:creationId xmlns:p14="http://schemas.microsoft.com/office/powerpoint/2010/main" val="4569795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hf sldNum="0" hdr="0" ftr="0"/>
  <p:txStyles>
    <p:titleStyle>
      <a:lvl1pPr algn="l" defTabSz="913852" rtl="0" eaLnBrk="1" latinLnBrk="0" hangingPunct="1">
        <a:lnSpc>
          <a:spcPct val="90000"/>
        </a:lnSpc>
        <a:spcBef>
          <a:spcPct val="0"/>
        </a:spcBef>
        <a:buNone/>
        <a:defRPr sz="2398"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3852" rtl="0" eaLnBrk="1" latinLnBrk="0" hangingPunct="1">
        <a:lnSpc>
          <a:spcPct val="90000"/>
        </a:lnSpc>
        <a:spcBef>
          <a:spcPts val="1000"/>
        </a:spcBef>
        <a:buFont typeface="Arial" panose="020B0604020202020204" pitchFamily="34" charset="0"/>
        <a:buNone/>
        <a:defRPr sz="2798" kern="1200">
          <a:solidFill>
            <a:schemeClr val="tx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6"/>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8" imgW="624" imgH="623" progId="TCLayout.ActiveDocument.1">
                  <p:embed/>
                </p:oleObj>
              </mc:Choice>
              <mc:Fallback>
                <p:oleObj name="think-cell Slide" r:id="rId18" imgW="624" imgH="623" progId="TCLayout.ActiveDocument.1">
                  <p:embed/>
                  <p:pic>
                    <p:nvPicPr>
                      <p:cNvPr id="14" name="Object 13" hidden="1"/>
                      <p:cNvPicPr/>
                      <p:nvPr/>
                    </p:nvPicPr>
                    <p:blipFill>
                      <a:blip r:embed="rId19"/>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17"/>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dirty="0">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3"/>
            <a:ext cx="10512862" cy="1000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srgbClr val="005A92"/>
                </a:solidFill>
              </a:rPr>
              <a:pPr/>
              <a:t>‹#›</a:t>
            </a:fld>
            <a:endParaRPr lang="en-US" sz="1798" dirty="0">
              <a:solidFill>
                <a:srgbClr val="005A92"/>
              </a:solidFill>
            </a:endParaRPr>
          </a:p>
        </p:txBody>
      </p:sp>
    </p:spTree>
    <p:extLst>
      <p:ext uri="{BB962C8B-B14F-4D97-AF65-F5344CB8AC3E}">
        <p14:creationId xmlns:p14="http://schemas.microsoft.com/office/powerpoint/2010/main" val="341251968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txStyles>
    <p:titleStyle>
      <a:lvl1pPr algn="l" defTabSz="913852" rtl="0" eaLnBrk="1" latinLnBrk="0" hangingPunct="1">
        <a:lnSpc>
          <a:spcPct val="90000"/>
        </a:lnSpc>
        <a:spcBef>
          <a:spcPct val="0"/>
        </a:spcBef>
        <a:buNone/>
        <a:defRPr sz="2398" b="1" kern="1200">
          <a:solidFill>
            <a:srgbClr val="005A92"/>
          </a:solidFill>
          <a:latin typeface="+mj-lt"/>
          <a:ea typeface="+mj-ea"/>
          <a:cs typeface="+mj-cs"/>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9"/>
            </p:custDataLst>
            <p:extLst>
              <p:ext uri="{D42A27DB-BD31-4B8C-83A1-F6EECF244321}">
                <p14:modId xmlns:p14="http://schemas.microsoft.com/office/powerpoint/2010/main" val="469238918"/>
              </p:ext>
            </p:ext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1" imgW="624" imgH="623" progId="TCLayout.ActiveDocument.1">
                  <p:embed/>
                </p:oleObj>
              </mc:Choice>
              <mc:Fallback>
                <p:oleObj name="think-cell Slide" r:id="rId11" imgW="624" imgH="623" progId="TCLayout.ActiveDocument.1">
                  <p:embed/>
                  <p:pic>
                    <p:nvPicPr>
                      <p:cNvPr id="14" name="Object 13" hidden="1"/>
                      <p:cNvPicPr/>
                      <p:nvPr/>
                    </p:nvPicPr>
                    <p:blipFill>
                      <a:blip r:embed="rId12"/>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10"/>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2"/>
            <a:ext cx="10512862"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378" y="1077481"/>
            <a:ext cx="10512862"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201" y="6356352"/>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t>
            </a:r>
          </a:p>
        </p:txBody>
      </p:sp>
    </p:spTree>
    <p:extLst>
      <p:ext uri="{BB962C8B-B14F-4D97-AF65-F5344CB8AC3E}">
        <p14:creationId xmlns:p14="http://schemas.microsoft.com/office/powerpoint/2010/main" val="302950922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hf hdr="0" ftr="0" dt="0"/>
  <p:txStyles>
    <p:titleStyle>
      <a:lvl1pPr algn="l" defTabSz="913852" rtl="0" eaLnBrk="1" latinLnBrk="0" hangingPunct="1">
        <a:lnSpc>
          <a:spcPct val="90000"/>
        </a:lnSpc>
        <a:spcBef>
          <a:spcPct val="0"/>
        </a:spcBef>
        <a:buNone/>
        <a:defRPr sz="2398"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3852" rtl="0" eaLnBrk="1" latinLnBrk="0" hangingPunct="1">
        <a:lnSpc>
          <a:spcPct val="90000"/>
        </a:lnSpc>
        <a:spcBef>
          <a:spcPts val="1000"/>
        </a:spcBef>
        <a:buFont typeface="Arial" panose="020B0604020202020204" pitchFamily="34" charset="0"/>
        <a:buNone/>
        <a:defRPr sz="2798" kern="1200">
          <a:solidFill>
            <a:schemeClr val="tx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3"/>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5" imgW="624" imgH="623" progId="TCLayout.ActiveDocument.1">
                  <p:embed/>
                </p:oleObj>
              </mc:Choice>
              <mc:Fallback>
                <p:oleObj name="think-cell Slide" r:id="rId15" imgW="624" imgH="623" progId="TCLayout.ActiveDocument.1">
                  <p:embed/>
                  <p:pic>
                    <p:nvPicPr>
                      <p:cNvPr id="14" name="Object 13" hidden="1"/>
                      <p:cNvPicPr/>
                      <p:nvPr/>
                    </p:nvPicPr>
                    <p:blipFill>
                      <a:blip r:embed="rId16"/>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14"/>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3"/>
            <a:ext cx="10512862" cy="1000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p:nvSpPr>
        <p:spPr>
          <a:xfrm>
            <a:off x="224482" y="6394903"/>
            <a:ext cx="274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srgbClr val="005A92"/>
                </a:solidFill>
              </a:rPr>
              <a:pPr/>
              <a:t>‹#›</a:t>
            </a:fld>
            <a:endParaRPr lang="en-US" sz="1798">
              <a:solidFill>
                <a:srgbClr val="005A92"/>
              </a:solidFill>
            </a:endParaRPr>
          </a:p>
        </p:txBody>
      </p:sp>
    </p:spTree>
    <p:extLst>
      <p:ext uri="{BB962C8B-B14F-4D97-AF65-F5344CB8AC3E}">
        <p14:creationId xmlns:p14="http://schemas.microsoft.com/office/powerpoint/2010/main" val="374502710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3852" rtl="0" eaLnBrk="1" latinLnBrk="0" hangingPunct="1">
        <a:lnSpc>
          <a:spcPct val="90000"/>
        </a:lnSpc>
        <a:spcBef>
          <a:spcPct val="0"/>
        </a:spcBef>
        <a:buNone/>
        <a:defRPr sz="2398" b="1" kern="1200">
          <a:solidFill>
            <a:srgbClr val="005A92"/>
          </a:solidFill>
          <a:latin typeface="+mj-lt"/>
          <a:ea typeface="+mj-ea"/>
          <a:cs typeface="+mj-cs"/>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9"/>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1" imgW="624" imgH="623" progId="TCLayout.ActiveDocument.1">
                  <p:embed/>
                </p:oleObj>
              </mc:Choice>
              <mc:Fallback>
                <p:oleObj name="think-cell Slide" r:id="rId11" imgW="624" imgH="623" progId="TCLayout.ActiveDocument.1">
                  <p:embed/>
                  <p:pic>
                    <p:nvPicPr>
                      <p:cNvPr id="14" name="Object 13" hidden="1"/>
                      <p:cNvPicPr/>
                      <p:nvPr/>
                    </p:nvPicPr>
                    <p:blipFill>
                      <a:blip r:embed="rId12"/>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10"/>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2"/>
            <a:ext cx="10512862"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378" y="1077481"/>
            <a:ext cx="10512862"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201" y="6356352"/>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Wednesday, January 26, 2022</a:t>
            </a:r>
          </a:p>
        </p:txBody>
      </p:sp>
      <p:sp>
        <p:nvSpPr>
          <p:cNvPr id="5" name="Slide Number Placeholder 4">
            <a:extLst>
              <a:ext uri="{FF2B5EF4-FFF2-40B4-BE49-F238E27FC236}">
                <a16:creationId xmlns:a16="http://schemas.microsoft.com/office/drawing/2014/main" id="{0F63B458-AB12-48F0-AE7D-F1D70B475B98}"/>
              </a:ext>
            </a:extLst>
          </p:cNvPr>
          <p:cNvSpPr>
            <a:spLocks noGrp="1"/>
          </p:cNvSpPr>
          <p:nvPr>
            <p:ph type="sldNum" sz="quarter" idx="4"/>
          </p:nvPr>
        </p:nvSpPr>
        <p:spPr>
          <a:xfrm>
            <a:off x="8609013" y="635635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D2479-0CBA-4120-9E4A-5AC8743C3AEE}" type="slidenum">
              <a:rPr lang="en-US" smtClean="0"/>
              <a:t>‹#›</a:t>
            </a:fld>
            <a:endParaRPr lang="en-US"/>
          </a:p>
        </p:txBody>
      </p:sp>
    </p:spTree>
    <p:extLst>
      <p:ext uri="{BB962C8B-B14F-4D97-AF65-F5344CB8AC3E}">
        <p14:creationId xmlns:p14="http://schemas.microsoft.com/office/powerpoint/2010/main" val="52669393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4" r:id="rId7"/>
  </p:sldLayoutIdLst>
  <p:hf hdr="0" ftr="0"/>
  <p:txStyles>
    <p:titleStyle>
      <a:lvl1pPr algn="l" defTabSz="913852" rtl="0" eaLnBrk="1" latinLnBrk="0" hangingPunct="1">
        <a:lnSpc>
          <a:spcPct val="90000"/>
        </a:lnSpc>
        <a:spcBef>
          <a:spcPct val="0"/>
        </a:spcBef>
        <a:buNone/>
        <a:defRPr sz="2398"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3852" rtl="0" eaLnBrk="1" latinLnBrk="0" hangingPunct="1">
        <a:lnSpc>
          <a:spcPct val="90000"/>
        </a:lnSpc>
        <a:spcBef>
          <a:spcPts val="1000"/>
        </a:spcBef>
        <a:buFont typeface="Arial" panose="020B0604020202020204" pitchFamily="34" charset="0"/>
        <a:buNone/>
        <a:defRPr sz="2798" kern="1200">
          <a:solidFill>
            <a:schemeClr val="tx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2"/>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4" imgW="624" imgH="623" progId="TCLayout.ActiveDocument.1">
                  <p:embed/>
                </p:oleObj>
              </mc:Choice>
              <mc:Fallback>
                <p:oleObj name="think-cell Slide" r:id="rId14" imgW="624" imgH="623" progId="TCLayout.ActiveDocument.1">
                  <p:embed/>
                  <p:pic>
                    <p:nvPicPr>
                      <p:cNvPr id="14" name="Object 13" hidden="1"/>
                      <p:cNvPicPr/>
                      <p:nvPr/>
                    </p:nvPicPr>
                    <p:blipFill>
                      <a:blip r:embed="rId15"/>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13"/>
            </p:custDataLst>
          </p:nvPr>
        </p:nvSpPr>
        <p:spPr>
          <a:xfrm>
            <a:off x="2"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2"/>
            <a:ext cx="10512862"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378" y="1077481"/>
            <a:ext cx="10512862"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2334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hf hdr="0" ftr="0"/>
  <p:txStyles>
    <p:titleStyle>
      <a:lvl1pPr algn="l" defTabSz="913578" rtl="0" eaLnBrk="1" latinLnBrk="0" hangingPunct="1">
        <a:lnSpc>
          <a:spcPct val="90000"/>
        </a:lnSpc>
        <a:spcBef>
          <a:spcPct val="0"/>
        </a:spcBef>
        <a:buNone/>
        <a:defRPr sz="2397"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3578" rtl="0" eaLnBrk="1" latinLnBrk="0" hangingPunct="1">
        <a:lnSpc>
          <a:spcPct val="90000"/>
        </a:lnSpc>
        <a:spcBef>
          <a:spcPts val="1000"/>
        </a:spcBef>
        <a:buFont typeface="Arial" panose="020B0604020202020204" pitchFamily="34" charset="0"/>
        <a:buNone/>
        <a:defRPr sz="2797" kern="1200">
          <a:solidFill>
            <a:schemeClr val="tx1"/>
          </a:solidFill>
          <a:latin typeface="Arial" panose="020B0604020202020204" pitchFamily="34" charset="0"/>
          <a:ea typeface="+mn-ea"/>
          <a:cs typeface="Arial" panose="020B0604020202020204" pitchFamily="34" charset="0"/>
        </a:defRPr>
      </a:lvl1pPr>
      <a:lvl2pPr marL="456789" indent="0" algn="l" defTabSz="913578" rtl="0" eaLnBrk="1" latinLnBrk="0" hangingPunct="1">
        <a:lnSpc>
          <a:spcPct val="90000"/>
        </a:lnSpc>
        <a:spcBef>
          <a:spcPts val="500"/>
        </a:spcBef>
        <a:buFont typeface="Arial" panose="020B0604020202020204" pitchFamily="34" charset="0"/>
        <a:buNone/>
        <a:defRPr sz="2397" kern="1200">
          <a:solidFill>
            <a:schemeClr val="tx1"/>
          </a:solidFill>
          <a:latin typeface="Arial" panose="020B0604020202020204" pitchFamily="34" charset="0"/>
          <a:ea typeface="+mn-ea"/>
          <a:cs typeface="Arial" panose="020B0604020202020204" pitchFamily="34" charset="0"/>
        </a:defRPr>
      </a:lvl2pPr>
      <a:lvl3pPr marL="913578" indent="0" algn="l" defTabSz="913578" rtl="0" eaLnBrk="1" latinLnBrk="0" hangingPunct="1">
        <a:lnSpc>
          <a:spcPct val="90000"/>
        </a:lnSpc>
        <a:spcBef>
          <a:spcPts val="500"/>
        </a:spcBef>
        <a:buFont typeface="Arial" panose="020B0604020202020204" pitchFamily="34" charset="0"/>
        <a:buNone/>
        <a:defRPr sz="1997" kern="1200">
          <a:solidFill>
            <a:schemeClr val="tx1"/>
          </a:solidFill>
          <a:latin typeface="Arial" panose="020B0604020202020204" pitchFamily="34" charset="0"/>
          <a:ea typeface="+mn-ea"/>
          <a:cs typeface="Arial" panose="020B0604020202020204" pitchFamily="34" charset="0"/>
        </a:defRPr>
      </a:lvl3pPr>
      <a:lvl4pPr marL="1370367" indent="0" algn="l" defTabSz="913578" rtl="0" eaLnBrk="1" latinLnBrk="0" hangingPunct="1">
        <a:lnSpc>
          <a:spcPct val="90000"/>
        </a:lnSpc>
        <a:spcBef>
          <a:spcPts val="500"/>
        </a:spcBef>
        <a:buFont typeface="Arial" panose="020B0604020202020204" pitchFamily="34" charset="0"/>
        <a:buNone/>
        <a:defRPr sz="1797" kern="1200">
          <a:solidFill>
            <a:schemeClr val="tx1"/>
          </a:solidFill>
          <a:latin typeface="Arial" panose="020B0604020202020204" pitchFamily="34" charset="0"/>
          <a:ea typeface="+mn-ea"/>
          <a:cs typeface="Arial" panose="020B0604020202020204" pitchFamily="34" charset="0"/>
        </a:defRPr>
      </a:lvl4pPr>
      <a:lvl5pPr marL="1827156" indent="0" algn="l" defTabSz="913578" rtl="0" eaLnBrk="1" latinLnBrk="0" hangingPunct="1">
        <a:lnSpc>
          <a:spcPct val="90000"/>
        </a:lnSpc>
        <a:spcBef>
          <a:spcPts val="500"/>
        </a:spcBef>
        <a:buFont typeface="Arial" panose="020B0604020202020204" pitchFamily="34" charset="0"/>
        <a:buNone/>
        <a:defRPr sz="1797" kern="1200">
          <a:solidFill>
            <a:schemeClr val="tx1"/>
          </a:solidFill>
          <a:latin typeface="Arial" panose="020B0604020202020204" pitchFamily="34" charset="0"/>
          <a:ea typeface="+mn-ea"/>
          <a:cs typeface="Arial" panose="020B0604020202020204" pitchFamily="34" charset="0"/>
        </a:defRPr>
      </a:lvl5pPr>
      <a:lvl6pPr marL="2512338"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9126"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5915"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82703"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3578" rtl="0" eaLnBrk="1" latinLnBrk="0" hangingPunct="1">
        <a:defRPr sz="1797" kern="1200">
          <a:solidFill>
            <a:schemeClr val="tx1"/>
          </a:solidFill>
          <a:latin typeface="+mn-lt"/>
          <a:ea typeface="+mn-ea"/>
          <a:cs typeface="+mn-cs"/>
        </a:defRPr>
      </a:lvl1pPr>
      <a:lvl2pPr marL="456789" algn="l" defTabSz="913578" rtl="0" eaLnBrk="1" latinLnBrk="0" hangingPunct="1">
        <a:defRPr sz="1797" kern="1200">
          <a:solidFill>
            <a:schemeClr val="tx1"/>
          </a:solidFill>
          <a:latin typeface="+mn-lt"/>
          <a:ea typeface="+mn-ea"/>
          <a:cs typeface="+mn-cs"/>
        </a:defRPr>
      </a:lvl2pPr>
      <a:lvl3pPr marL="913578" algn="l" defTabSz="913578" rtl="0" eaLnBrk="1" latinLnBrk="0" hangingPunct="1">
        <a:defRPr sz="1797" kern="1200">
          <a:solidFill>
            <a:schemeClr val="tx1"/>
          </a:solidFill>
          <a:latin typeface="+mn-lt"/>
          <a:ea typeface="+mn-ea"/>
          <a:cs typeface="+mn-cs"/>
        </a:defRPr>
      </a:lvl3pPr>
      <a:lvl4pPr marL="1370367" algn="l" defTabSz="913578" rtl="0" eaLnBrk="1" latinLnBrk="0" hangingPunct="1">
        <a:defRPr sz="1797" kern="1200">
          <a:solidFill>
            <a:schemeClr val="tx1"/>
          </a:solidFill>
          <a:latin typeface="+mn-lt"/>
          <a:ea typeface="+mn-ea"/>
          <a:cs typeface="+mn-cs"/>
        </a:defRPr>
      </a:lvl4pPr>
      <a:lvl5pPr marL="1827155" algn="l" defTabSz="913578" rtl="0" eaLnBrk="1" latinLnBrk="0" hangingPunct="1">
        <a:defRPr sz="1797" kern="1200">
          <a:solidFill>
            <a:schemeClr val="tx1"/>
          </a:solidFill>
          <a:latin typeface="+mn-lt"/>
          <a:ea typeface="+mn-ea"/>
          <a:cs typeface="+mn-cs"/>
        </a:defRPr>
      </a:lvl5pPr>
      <a:lvl6pPr marL="2283943" algn="l" defTabSz="913578" rtl="0" eaLnBrk="1" latinLnBrk="0" hangingPunct="1">
        <a:defRPr sz="1797" kern="1200">
          <a:solidFill>
            <a:schemeClr val="tx1"/>
          </a:solidFill>
          <a:latin typeface="+mn-lt"/>
          <a:ea typeface="+mn-ea"/>
          <a:cs typeface="+mn-cs"/>
        </a:defRPr>
      </a:lvl6pPr>
      <a:lvl7pPr marL="2740732" algn="l" defTabSz="913578" rtl="0" eaLnBrk="1" latinLnBrk="0" hangingPunct="1">
        <a:defRPr sz="1797" kern="1200">
          <a:solidFill>
            <a:schemeClr val="tx1"/>
          </a:solidFill>
          <a:latin typeface="+mn-lt"/>
          <a:ea typeface="+mn-ea"/>
          <a:cs typeface="+mn-cs"/>
        </a:defRPr>
      </a:lvl7pPr>
      <a:lvl8pPr marL="3197520" algn="l" defTabSz="913578" rtl="0" eaLnBrk="1" latinLnBrk="0" hangingPunct="1">
        <a:defRPr sz="1797" kern="1200">
          <a:solidFill>
            <a:schemeClr val="tx1"/>
          </a:solidFill>
          <a:latin typeface="+mn-lt"/>
          <a:ea typeface="+mn-ea"/>
          <a:cs typeface="+mn-cs"/>
        </a:defRPr>
      </a:lvl8pPr>
      <a:lvl9pPr marL="3654309" algn="l" defTabSz="913578" rtl="0" eaLnBrk="1" latinLnBrk="0" hangingPunct="1">
        <a:defRPr sz="179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0"/>
            </p:custData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12" imgW="624" imgH="623" progId="TCLayout.ActiveDocument.1">
                  <p:embed/>
                </p:oleObj>
              </mc:Choice>
              <mc:Fallback>
                <p:oleObj name="think-cell Slide" r:id="rId12" imgW="624" imgH="623" progId="TCLayout.ActiveDocument.1">
                  <p:embed/>
                  <p:pic>
                    <p:nvPicPr>
                      <p:cNvPr id="14" name="Object 13" hidden="1"/>
                      <p:cNvPicPr/>
                      <p:nvPr/>
                    </p:nvPicPr>
                    <p:blipFill>
                      <a:blip r:embed="rId13"/>
                      <a:stretch>
                        <a:fillRect/>
                      </a:stretch>
                    </p:blipFill>
                    <p:spPr>
                      <a:xfrm>
                        <a:off x="1587" y="1588"/>
                        <a:ext cx="1588" cy="1588"/>
                      </a:xfrm>
                      <a:prstGeom prst="rect">
                        <a:avLst/>
                      </a:prstGeom>
                    </p:spPr>
                  </p:pic>
                </p:oleObj>
              </mc:Fallback>
            </mc:AlternateContent>
          </a:graphicData>
        </a:graphic>
      </p:graphicFrame>
      <p:sp>
        <p:nvSpPr>
          <p:cNvPr id="13" name="Rectangle 12" hidden="1"/>
          <p:cNvSpPr/>
          <p:nvPr>
            <p:custDataLst>
              <p:tags r:id="rId11"/>
            </p:custDataLst>
          </p:nvPr>
        </p:nvSpPr>
        <p:spPr>
          <a:xfrm>
            <a:off x="1" y="0"/>
            <a:ext cx="158709"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378" y="2"/>
            <a:ext cx="10512862"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378" y="1077481"/>
            <a:ext cx="10512862"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201" y="6356352"/>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Wednesday, January 26, 2022</a:t>
            </a:r>
          </a:p>
        </p:txBody>
      </p:sp>
      <p:sp>
        <p:nvSpPr>
          <p:cNvPr id="5" name="Slide Number Placeholder 4">
            <a:extLst>
              <a:ext uri="{FF2B5EF4-FFF2-40B4-BE49-F238E27FC236}">
                <a16:creationId xmlns:a16="http://schemas.microsoft.com/office/drawing/2014/main" id="{0F63B458-AB12-48F0-AE7D-F1D70B475B98}"/>
              </a:ext>
            </a:extLst>
          </p:cNvPr>
          <p:cNvSpPr>
            <a:spLocks noGrp="1"/>
          </p:cNvSpPr>
          <p:nvPr>
            <p:ph type="sldNum" sz="quarter" idx="4"/>
          </p:nvPr>
        </p:nvSpPr>
        <p:spPr>
          <a:xfrm>
            <a:off x="8609013" y="635635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D2479-0CBA-4120-9E4A-5AC8743C3AEE}" type="slidenum">
              <a:rPr lang="en-US" smtClean="0"/>
              <a:t>‹#›</a:t>
            </a:fld>
            <a:endParaRPr lang="en-US"/>
          </a:p>
        </p:txBody>
      </p:sp>
    </p:spTree>
    <p:extLst>
      <p:ext uri="{BB962C8B-B14F-4D97-AF65-F5344CB8AC3E}">
        <p14:creationId xmlns:p14="http://schemas.microsoft.com/office/powerpoint/2010/main" val="47577630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Lst>
  <p:hf hdr="0" ftr="0"/>
  <p:txStyles>
    <p:titleStyle>
      <a:lvl1pPr algn="l" defTabSz="913852" rtl="0" eaLnBrk="1" latinLnBrk="0" hangingPunct="1">
        <a:lnSpc>
          <a:spcPct val="90000"/>
        </a:lnSpc>
        <a:spcBef>
          <a:spcPct val="0"/>
        </a:spcBef>
        <a:buNone/>
        <a:defRPr sz="2398"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3852" rtl="0" eaLnBrk="1" latinLnBrk="0" hangingPunct="1">
        <a:lnSpc>
          <a:spcPct val="90000"/>
        </a:lnSpc>
        <a:spcBef>
          <a:spcPts val="1000"/>
        </a:spcBef>
        <a:buFont typeface="Arial" panose="020B0604020202020204" pitchFamily="34" charset="0"/>
        <a:buNone/>
        <a:defRPr sz="2798" kern="1200">
          <a:solidFill>
            <a:schemeClr val="tx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49.sv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48.pn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3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85.svg"/><Relationship Id="rId2" Type="http://schemas.openxmlformats.org/officeDocument/2006/relationships/image" Target="../media/image75.png"/><Relationship Id="rId1" Type="http://schemas.openxmlformats.org/officeDocument/2006/relationships/slideLayout" Target="../slideLayouts/slideLayout48.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9E4B63-25C7-4D01-B91D-F29D6208E56F}"/>
              </a:ext>
            </a:extLst>
          </p:cNvPr>
          <p:cNvSpPr>
            <a:spLocks noGrp="1"/>
          </p:cNvSpPr>
          <p:nvPr>
            <p:ph type="body" sz="quarter" idx="10"/>
          </p:nvPr>
        </p:nvSpPr>
        <p:spPr>
          <a:xfrm>
            <a:off x="1899705" y="1026152"/>
            <a:ext cx="5986530" cy="2085432"/>
          </a:xfrm>
        </p:spPr>
        <p:txBody>
          <a:bodyPr vert="horz" lIns="91416" tIns="45708" rIns="91416" bIns="45708" rtlCol="0" anchor="t">
            <a:normAutofit/>
          </a:bodyPr>
          <a:lstStyle/>
          <a:p>
            <a:pPr algn="ctr"/>
            <a:endParaRPr lang="en-US" dirty="0">
              <a:latin typeface="Arial"/>
              <a:cs typeface="Arial"/>
            </a:endParaRPr>
          </a:p>
          <a:p>
            <a:pPr algn="ctr"/>
            <a:r>
              <a:rPr lang="en-US" dirty="0">
                <a:latin typeface="Arial"/>
                <a:cs typeface="Arial"/>
              </a:rPr>
              <a:t>NAPS Meeting</a:t>
            </a:r>
          </a:p>
          <a:p>
            <a:pPr algn="ctr"/>
            <a:r>
              <a:rPr lang="en-US" dirty="0"/>
              <a:t>CPDO Briefing</a:t>
            </a:r>
          </a:p>
        </p:txBody>
      </p:sp>
      <p:sp>
        <p:nvSpPr>
          <p:cNvPr id="4" name="Text Placeholder 3">
            <a:extLst>
              <a:ext uri="{FF2B5EF4-FFF2-40B4-BE49-F238E27FC236}">
                <a16:creationId xmlns:a16="http://schemas.microsoft.com/office/drawing/2014/main" id="{A116F143-E93C-4C64-A0B0-ACC89E4E4A03}"/>
              </a:ext>
            </a:extLst>
          </p:cNvPr>
          <p:cNvSpPr>
            <a:spLocks noGrp="1"/>
          </p:cNvSpPr>
          <p:nvPr>
            <p:ph type="body" sz="quarter" idx="12"/>
          </p:nvPr>
        </p:nvSpPr>
        <p:spPr>
          <a:xfrm>
            <a:off x="1899703" y="4149997"/>
            <a:ext cx="5986491" cy="1446963"/>
          </a:xfrm>
        </p:spPr>
        <p:txBody>
          <a:bodyPr vert="horz" lIns="91416" tIns="45708" rIns="91416" bIns="45708" rtlCol="0" anchor="t">
            <a:normAutofit fontScale="92500"/>
          </a:bodyPr>
          <a:lstStyle/>
          <a:p>
            <a:pPr algn="ctr"/>
            <a:r>
              <a:rPr lang="en-US" sz="2999" dirty="0">
                <a:latin typeface="Arial"/>
                <a:cs typeface="Arial"/>
              </a:rPr>
              <a:t>Dane Coleman – VP Regional Processing Operations - Eastern</a:t>
            </a:r>
            <a:endParaRPr lang="en-US" dirty="0"/>
          </a:p>
          <a:p>
            <a:pPr algn="ctr"/>
            <a:r>
              <a:rPr lang="en-US" dirty="0">
                <a:latin typeface="Arial"/>
                <a:cs typeface="Arial"/>
              </a:rPr>
              <a:t>September 29, 2023</a:t>
            </a:r>
            <a:endParaRPr lang="en-US" dirty="0"/>
          </a:p>
        </p:txBody>
      </p:sp>
    </p:spTree>
    <p:extLst>
      <p:ext uri="{BB962C8B-B14F-4D97-AF65-F5344CB8AC3E}">
        <p14:creationId xmlns:p14="http://schemas.microsoft.com/office/powerpoint/2010/main" val="8817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8C4BCA-DDA9-49EB-9D4F-8EFA9649037A}"/>
              </a:ext>
            </a:extLst>
          </p:cNvPr>
          <p:cNvSpPr/>
          <p:nvPr/>
        </p:nvSpPr>
        <p:spPr>
          <a:xfrm>
            <a:off x="5973290" y="3244430"/>
            <a:ext cx="242248" cy="369140"/>
          </a:xfrm>
          <a:prstGeom prst="rect">
            <a:avLst/>
          </a:prstGeom>
        </p:spPr>
        <p:txBody>
          <a:bodyPr wrap="none">
            <a:spAutoFit/>
          </a:bodyPr>
          <a:lstStyle/>
          <a:p>
            <a:pPr defTabSz="913852">
              <a:defRPr/>
            </a:pPr>
            <a:r>
              <a:rPr lang="en-US" sz="1798">
                <a:solidFill>
                  <a:srgbClr val="000000"/>
                </a:solidFill>
                <a:latin typeface="Times New Roman" panose="02020603050405020304" pitchFamily="18" charset="0"/>
              </a:rPr>
              <a:t> </a:t>
            </a:r>
            <a:endParaRPr lang="en-US" sz="1798">
              <a:solidFill>
                <a:prstClr val="black"/>
              </a:solidFill>
              <a:latin typeface="Rockwell"/>
            </a:endParaRPr>
          </a:p>
        </p:txBody>
      </p:sp>
      <p:graphicFrame>
        <p:nvGraphicFramePr>
          <p:cNvPr id="4" name="Diagram 3">
            <a:extLst>
              <a:ext uri="{FF2B5EF4-FFF2-40B4-BE49-F238E27FC236}">
                <a16:creationId xmlns:a16="http://schemas.microsoft.com/office/drawing/2014/main" id="{FF14E12F-F149-4611-886D-3136D3BEF0CE}"/>
              </a:ext>
            </a:extLst>
          </p:cNvPr>
          <p:cNvGraphicFramePr/>
          <p:nvPr/>
        </p:nvGraphicFramePr>
        <p:xfrm>
          <a:off x="718228" y="797739"/>
          <a:ext cx="10510124" cy="6059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20A0B12-691B-46D0-A37B-DACCF3A7A0E4}"/>
              </a:ext>
            </a:extLst>
          </p:cNvPr>
          <p:cNvGraphicFramePr/>
          <p:nvPr/>
        </p:nvGraphicFramePr>
        <p:xfrm>
          <a:off x="597175" y="5425584"/>
          <a:ext cx="11334541" cy="474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Slide Number Placeholder 11">
            <a:extLst>
              <a:ext uri="{FF2B5EF4-FFF2-40B4-BE49-F238E27FC236}">
                <a16:creationId xmlns:a16="http://schemas.microsoft.com/office/drawing/2014/main" id="{F632F517-EC72-469A-ADCB-F8A718DEBA7B}"/>
              </a:ext>
            </a:extLst>
          </p:cNvPr>
          <p:cNvSpPr>
            <a:spLocks noGrp="1"/>
          </p:cNvSpPr>
          <p:nvPr>
            <p:ph type="sldNum" sz="quarter" idx="4294967295"/>
          </p:nvPr>
        </p:nvSpPr>
        <p:spPr>
          <a:xfrm>
            <a:off x="11469875" y="6346066"/>
            <a:ext cx="718950" cy="365030"/>
          </a:xfrm>
        </p:spPr>
        <p:txBody>
          <a:bodyPr/>
          <a:lstStyle/>
          <a:p>
            <a:pPr algn="r" defTabSz="914126">
              <a:defRPr/>
            </a:pPr>
            <a:fld id="{6CB13F3F-1390-F04B-B704-4C3347C809AD}" type="slidenum">
              <a:rPr lang="en-US" sz="1000">
                <a:solidFill>
                  <a:srgbClr val="004B87"/>
                </a:solidFill>
                <a:latin typeface="Arial" panose="020B0604020202020204" pitchFamily="34" charset="0"/>
                <a:cs typeface="Arial" panose="020B0604020202020204" pitchFamily="34" charset="0"/>
              </a:rPr>
              <a:pPr algn="r" defTabSz="914126">
                <a:defRPr/>
              </a:pPr>
              <a:t>10</a:t>
            </a:fld>
            <a:endParaRPr lang="en-US" sz="1000" dirty="0">
              <a:solidFill>
                <a:srgbClr val="004B87"/>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01B80738-9651-4D7B-85FA-BB52298B5F0E}"/>
              </a:ext>
            </a:extLst>
          </p:cNvPr>
          <p:cNvSpPr txBox="1">
            <a:spLocks/>
          </p:cNvSpPr>
          <p:nvPr/>
        </p:nvSpPr>
        <p:spPr>
          <a:xfrm>
            <a:off x="338280" y="195066"/>
            <a:ext cx="10890072" cy="999865"/>
          </a:xfrm>
          <a:prstGeom prst="rect">
            <a:avLst/>
          </a:prstGeom>
        </p:spPr>
        <p:txBody>
          <a:bodyPr vert="horz" lIns="91416" tIns="45708" rIns="91416" bIns="45708" rtlCol="0" anchor="ctr">
            <a:noAutofit/>
          </a:bodyPr>
          <a:lstStyle>
            <a:lvl1pPr algn="l" defTabSz="914126" rtl="0" eaLnBrk="1" latinLnBrk="0" hangingPunct="1">
              <a:lnSpc>
                <a:spcPct val="90000"/>
              </a:lnSpc>
              <a:spcBef>
                <a:spcPct val="0"/>
              </a:spcBef>
              <a:buNone/>
              <a:defRPr sz="2399" b="1" kern="1200">
                <a:solidFill>
                  <a:srgbClr val="005A92"/>
                </a:solidFill>
                <a:latin typeface="+mj-lt"/>
                <a:ea typeface="+mj-ea"/>
                <a:cs typeface="+mj-cs"/>
              </a:defRPr>
            </a:lvl1pPr>
          </a:lstStyle>
          <a:p>
            <a:pPr defTabSz="913852">
              <a:defRPr/>
            </a:pPr>
            <a:r>
              <a:rPr lang="en-US" sz="3199" b="0" dirty="0">
                <a:solidFill>
                  <a:srgbClr val="004287"/>
                </a:solidFill>
                <a:latin typeface="Arial" panose="020B0604020202020204" pitchFamily="34" charset="0"/>
                <a:cs typeface="Arial" panose="020B0604020202020204" pitchFamily="34" charset="0"/>
              </a:rPr>
              <a:t>Processing, Distribution &amp; Maintenance Operations:</a:t>
            </a:r>
          </a:p>
          <a:p>
            <a:pPr defTabSz="913852">
              <a:defRPr/>
            </a:pPr>
            <a:r>
              <a:rPr lang="en-US" sz="3199" b="0" dirty="0">
                <a:solidFill>
                  <a:srgbClr val="004287"/>
                </a:solidFill>
                <a:latin typeface="Arial" panose="020B0604020202020204" pitchFamily="34" charset="0"/>
                <a:cs typeface="Arial" panose="020B0604020202020204" pitchFamily="34" charset="0"/>
              </a:rPr>
              <a:t>Path to Service Excellence and Financial Sustainability</a:t>
            </a:r>
          </a:p>
        </p:txBody>
      </p:sp>
      <p:pic>
        <p:nvPicPr>
          <p:cNvPr id="8" name="Graphic 7" descr="Checkmark with solid fill">
            <a:extLst>
              <a:ext uri="{FF2B5EF4-FFF2-40B4-BE49-F238E27FC236}">
                <a16:creationId xmlns:a16="http://schemas.microsoft.com/office/drawing/2014/main" id="{64CAD909-F5F7-D027-A87D-3BBC5D25E27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58889" y="4279628"/>
            <a:ext cx="914162" cy="914162"/>
          </a:xfrm>
          <a:prstGeom prst="rect">
            <a:avLst/>
          </a:prstGeom>
        </p:spPr>
      </p:pic>
      <p:pic>
        <p:nvPicPr>
          <p:cNvPr id="13" name="Graphic 12" descr="Checkmark with solid fill">
            <a:extLst>
              <a:ext uri="{FF2B5EF4-FFF2-40B4-BE49-F238E27FC236}">
                <a16:creationId xmlns:a16="http://schemas.microsoft.com/office/drawing/2014/main" id="{BE614535-D8B5-894E-8831-3A3FE538AB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01510" y="3856995"/>
            <a:ext cx="914162" cy="914162"/>
          </a:xfrm>
          <a:prstGeom prst="rect">
            <a:avLst/>
          </a:prstGeom>
        </p:spPr>
      </p:pic>
    </p:spTree>
    <p:extLst>
      <p:ext uri="{BB962C8B-B14F-4D97-AF65-F5344CB8AC3E}">
        <p14:creationId xmlns:p14="http://schemas.microsoft.com/office/powerpoint/2010/main" val="162365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0CD3-8A6B-FD21-9641-89B4A844DCF9}"/>
              </a:ext>
            </a:extLst>
          </p:cNvPr>
          <p:cNvSpPr>
            <a:spLocks noGrp="1"/>
          </p:cNvSpPr>
          <p:nvPr>
            <p:ph type="title"/>
          </p:nvPr>
        </p:nvSpPr>
        <p:spPr/>
        <p:txBody>
          <a:bodyPr>
            <a:normAutofit/>
          </a:bodyPr>
          <a:lstStyle/>
          <a:p>
            <a:r>
              <a:rPr lang="en-US" dirty="0"/>
              <a:t>Achieving Operating Plan Precision</a:t>
            </a:r>
          </a:p>
        </p:txBody>
      </p:sp>
      <p:sp>
        <p:nvSpPr>
          <p:cNvPr id="4" name="Date Placeholder 3">
            <a:extLst>
              <a:ext uri="{FF2B5EF4-FFF2-40B4-BE49-F238E27FC236}">
                <a16:creationId xmlns:a16="http://schemas.microsoft.com/office/drawing/2014/main" id="{332D0E25-341F-722E-AB0F-750D2A7C9A60}"/>
              </a:ext>
            </a:extLst>
          </p:cNvPr>
          <p:cNvSpPr>
            <a:spLocks noGrp="1"/>
          </p:cNvSpPr>
          <p:nvPr>
            <p:ph type="dt" sz="half" idx="2"/>
          </p:nvPr>
        </p:nvSpPr>
        <p:spPr>
          <a:xfrm>
            <a:off x="31626" y="6462301"/>
            <a:ext cx="1141802" cy="235645"/>
          </a:xfrm>
          <a:prstGeom prst="rect">
            <a:avLst/>
          </a:prstGeom>
        </p:spPr>
        <p:txBody>
          <a:bodyPr vert="horz" lIns="91416" tIns="45708" rIns="91416" bIns="45708" rtlCol="0" anchor="ctr"/>
          <a:lstStyle>
            <a:defPPr>
              <a:defRPr lang="en-US"/>
            </a:defPPr>
            <a:lvl1pPr marL="0" algn="l" defTabSz="914126" rtl="0" eaLnBrk="1" latinLnBrk="0" hangingPunct="1">
              <a:defRPr sz="800" kern="1200">
                <a:solidFill>
                  <a:schemeClr val="bg1">
                    <a:lumMod val="85000"/>
                  </a:schemeClr>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pPr>
              <a:defRPr/>
            </a:pPr>
            <a:fld id="{E8527578-9CDA-48DB-8F3C-7B65A2654A32}" type="datetime1">
              <a:rPr lang="en-US">
                <a:solidFill>
                  <a:prstClr val="white">
                    <a:lumMod val="85000"/>
                  </a:prstClr>
                </a:solidFill>
                <a:latin typeface="Arial" panose="020B0604020202020204"/>
              </a:rPr>
              <a:pPr>
                <a:defRPr/>
              </a:pPr>
              <a:t>9/28/2023</a:t>
            </a:fld>
            <a:r>
              <a:rPr lang="en-US">
                <a:solidFill>
                  <a:prstClr val="white">
                    <a:lumMod val="85000"/>
                  </a:prstClr>
                </a:solidFill>
                <a:latin typeface="Arial" panose="020B0604020202020204"/>
              </a:rPr>
              <a:t> </a:t>
            </a:r>
          </a:p>
        </p:txBody>
      </p:sp>
      <p:grpSp>
        <p:nvGrpSpPr>
          <p:cNvPr id="6" name="Group 5">
            <a:extLst>
              <a:ext uri="{FF2B5EF4-FFF2-40B4-BE49-F238E27FC236}">
                <a16:creationId xmlns:a16="http://schemas.microsoft.com/office/drawing/2014/main" id="{8FCFD4AF-28DF-C3AE-2F32-0F5EA53B4898}"/>
              </a:ext>
            </a:extLst>
          </p:cNvPr>
          <p:cNvGrpSpPr/>
          <p:nvPr/>
        </p:nvGrpSpPr>
        <p:grpSpPr>
          <a:xfrm>
            <a:off x="7407025" y="2185359"/>
            <a:ext cx="2193989" cy="2193989"/>
            <a:chOff x="1804385" y="1514123"/>
            <a:chExt cx="2371344" cy="2371132"/>
          </a:xfrm>
          <a:solidFill>
            <a:schemeClr val="accent3">
              <a:lumMod val="50000"/>
            </a:schemeClr>
          </a:solidFill>
        </p:grpSpPr>
        <p:sp>
          <p:nvSpPr>
            <p:cNvPr id="12" name="Oval 11">
              <a:extLst>
                <a:ext uri="{FF2B5EF4-FFF2-40B4-BE49-F238E27FC236}">
                  <a16:creationId xmlns:a16="http://schemas.microsoft.com/office/drawing/2014/main" id="{EBDAD2A4-8DB5-D279-659E-3EF36719D357}"/>
                </a:ext>
              </a:extLst>
            </p:cNvPr>
            <p:cNvSpPr/>
            <p:nvPr/>
          </p:nvSpPr>
          <p:spPr>
            <a:xfrm>
              <a:off x="1804385" y="1514123"/>
              <a:ext cx="2371344" cy="2371132"/>
            </a:xfrm>
            <a:prstGeom prst="ellipse">
              <a:avLst/>
            </a:prstGeom>
            <a:grpFill/>
            <a:ln>
              <a:solidFill>
                <a:schemeClr val="accent3">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3" name="Oval 4">
              <a:extLst>
                <a:ext uri="{FF2B5EF4-FFF2-40B4-BE49-F238E27FC236}">
                  <a16:creationId xmlns:a16="http://schemas.microsoft.com/office/drawing/2014/main" id="{3978C4E2-ED0B-0BD4-D275-85CC1E75D574}"/>
                </a:ext>
              </a:extLst>
            </p:cNvPr>
            <p:cNvSpPr txBox="1"/>
            <p:nvPr/>
          </p:nvSpPr>
          <p:spPr>
            <a:xfrm>
              <a:off x="2151660" y="1861367"/>
              <a:ext cx="1676794" cy="1676644"/>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3483" tIns="63483" rIns="63483" bIns="63483" numCol="1" spcCol="1270" anchor="ctr" anchorCtr="0">
              <a:noAutofit/>
            </a:bodyPr>
            <a:lstStyle/>
            <a:p>
              <a:pPr algn="ctr" defTabSz="2221833">
                <a:lnSpc>
                  <a:spcPct val="90000"/>
                </a:lnSpc>
                <a:spcBef>
                  <a:spcPct val="0"/>
                </a:spcBef>
                <a:spcAft>
                  <a:spcPct val="35000"/>
                </a:spcAft>
                <a:defRPr/>
              </a:pPr>
              <a:r>
                <a:rPr lang="en-US" sz="1999">
                  <a:solidFill>
                    <a:prstClr val="white"/>
                  </a:solidFill>
                  <a:latin typeface="Rockwell" panose="02060603020205020403" pitchFamily="18" charset="0"/>
                </a:rPr>
                <a:t>Achieving Operating Plan Precision</a:t>
              </a:r>
            </a:p>
          </p:txBody>
        </p:sp>
      </p:grpSp>
      <p:sp>
        <p:nvSpPr>
          <p:cNvPr id="7" name="Block Arc 6">
            <a:extLst>
              <a:ext uri="{FF2B5EF4-FFF2-40B4-BE49-F238E27FC236}">
                <a16:creationId xmlns:a16="http://schemas.microsoft.com/office/drawing/2014/main" id="{51AE7985-5A81-AE74-0028-EF2D2F94D515}"/>
              </a:ext>
            </a:extLst>
          </p:cNvPr>
          <p:cNvSpPr/>
          <p:nvPr/>
        </p:nvSpPr>
        <p:spPr>
          <a:xfrm>
            <a:off x="5694388" y="854458"/>
            <a:ext cx="4778344" cy="4980953"/>
          </a:xfrm>
          <a:prstGeom prst="blockArc">
            <a:avLst>
              <a:gd name="adj1" fmla="val 16251632"/>
              <a:gd name="adj2" fmla="val 5360996"/>
              <a:gd name="adj3" fmla="val 5244"/>
            </a:avLst>
          </a:prstGeom>
          <a:solidFill>
            <a:schemeClr val="accent3">
              <a:lumMod val="75000"/>
            </a:schemeClr>
          </a:solidFill>
          <a:ln>
            <a:solidFill>
              <a:schemeClr val="accent3">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8" name="Oval 7">
            <a:extLst>
              <a:ext uri="{FF2B5EF4-FFF2-40B4-BE49-F238E27FC236}">
                <a16:creationId xmlns:a16="http://schemas.microsoft.com/office/drawing/2014/main" id="{4502334A-26A4-D251-115B-2021A7855A58}"/>
              </a:ext>
            </a:extLst>
          </p:cNvPr>
          <p:cNvSpPr/>
          <p:nvPr/>
        </p:nvSpPr>
        <p:spPr>
          <a:xfrm>
            <a:off x="8430683" y="658948"/>
            <a:ext cx="1005578" cy="1005578"/>
          </a:xfrm>
          <a:prstGeom prst="ellipse">
            <a:avLst/>
          </a:prstGeom>
          <a:solidFill>
            <a:schemeClr val="bg1"/>
          </a:solidFill>
          <a:ln w="28575"/>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14" name="Oval 13">
            <a:extLst>
              <a:ext uri="{FF2B5EF4-FFF2-40B4-BE49-F238E27FC236}">
                <a16:creationId xmlns:a16="http://schemas.microsoft.com/office/drawing/2014/main" id="{AC781437-D5E2-CEDB-BD12-752589C886EB}"/>
              </a:ext>
            </a:extLst>
          </p:cNvPr>
          <p:cNvSpPr/>
          <p:nvPr/>
        </p:nvSpPr>
        <p:spPr>
          <a:xfrm>
            <a:off x="9424163" y="1514252"/>
            <a:ext cx="1005578" cy="1005578"/>
          </a:xfrm>
          <a:prstGeom prst="ellipse">
            <a:avLst/>
          </a:prstGeom>
          <a:solidFill>
            <a:schemeClr val="bg1"/>
          </a:solidFill>
          <a:ln w="28575"/>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15" name="Oval 14">
            <a:extLst>
              <a:ext uri="{FF2B5EF4-FFF2-40B4-BE49-F238E27FC236}">
                <a16:creationId xmlns:a16="http://schemas.microsoft.com/office/drawing/2014/main" id="{91B1A2E6-57E2-54BB-38BA-D2C809C2301F}"/>
              </a:ext>
            </a:extLst>
          </p:cNvPr>
          <p:cNvSpPr/>
          <p:nvPr/>
        </p:nvSpPr>
        <p:spPr>
          <a:xfrm>
            <a:off x="9787710" y="2758010"/>
            <a:ext cx="1005578" cy="1005578"/>
          </a:xfrm>
          <a:prstGeom prst="ellipse">
            <a:avLst/>
          </a:prstGeom>
          <a:solidFill>
            <a:schemeClr val="bg1"/>
          </a:solidFill>
          <a:ln w="28575"/>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16" name="Oval 15">
            <a:extLst>
              <a:ext uri="{FF2B5EF4-FFF2-40B4-BE49-F238E27FC236}">
                <a16:creationId xmlns:a16="http://schemas.microsoft.com/office/drawing/2014/main" id="{5783DB76-6749-F2AA-86A3-4EBBD6BF3870}"/>
              </a:ext>
            </a:extLst>
          </p:cNvPr>
          <p:cNvSpPr/>
          <p:nvPr/>
        </p:nvSpPr>
        <p:spPr>
          <a:xfrm>
            <a:off x="9491858" y="4044877"/>
            <a:ext cx="1005578" cy="1005578"/>
          </a:xfrm>
          <a:prstGeom prst="ellipse">
            <a:avLst/>
          </a:prstGeom>
          <a:solidFill>
            <a:schemeClr val="bg1"/>
          </a:solidFill>
          <a:ln w="28575"/>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17" name="Oval 16">
            <a:extLst>
              <a:ext uri="{FF2B5EF4-FFF2-40B4-BE49-F238E27FC236}">
                <a16:creationId xmlns:a16="http://schemas.microsoft.com/office/drawing/2014/main" id="{2DB7A464-ECCC-F92D-ADFA-7B8071B6AAA2}"/>
              </a:ext>
            </a:extLst>
          </p:cNvPr>
          <p:cNvSpPr/>
          <p:nvPr/>
        </p:nvSpPr>
        <p:spPr>
          <a:xfrm>
            <a:off x="8379772" y="5026851"/>
            <a:ext cx="1005578" cy="1005578"/>
          </a:xfrm>
          <a:prstGeom prst="ellipse">
            <a:avLst/>
          </a:prstGeom>
          <a:solidFill>
            <a:schemeClr val="bg1"/>
          </a:solidFill>
          <a:ln w="28575"/>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pic>
        <p:nvPicPr>
          <p:cNvPr id="18" name="Graphic 17" descr="Transporting icon">
            <a:extLst>
              <a:ext uri="{FF2B5EF4-FFF2-40B4-BE49-F238E27FC236}">
                <a16:creationId xmlns:a16="http://schemas.microsoft.com/office/drawing/2014/main" id="{CEFBF88D-895A-1921-3647-E7023D150D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5579" y="1631381"/>
            <a:ext cx="822746" cy="771324"/>
          </a:xfrm>
          <a:prstGeom prst="rect">
            <a:avLst/>
          </a:prstGeom>
        </p:spPr>
      </p:pic>
      <p:pic>
        <p:nvPicPr>
          <p:cNvPr id="19" name="Graphic 18" descr="Deal icon">
            <a:extLst>
              <a:ext uri="{FF2B5EF4-FFF2-40B4-BE49-F238E27FC236}">
                <a16:creationId xmlns:a16="http://schemas.microsoft.com/office/drawing/2014/main" id="{D2D5E3C4-8702-063C-068F-519081BAE1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8644" y="5245775"/>
            <a:ext cx="870284" cy="639913"/>
          </a:xfrm>
          <a:prstGeom prst="rect">
            <a:avLst/>
          </a:prstGeom>
        </p:spPr>
      </p:pic>
      <p:pic>
        <p:nvPicPr>
          <p:cNvPr id="20" name="Graphic 19" descr="Time icon">
            <a:extLst>
              <a:ext uri="{FF2B5EF4-FFF2-40B4-BE49-F238E27FC236}">
                <a16:creationId xmlns:a16="http://schemas.microsoft.com/office/drawing/2014/main" id="{9A532738-682B-7C94-1CAC-5807DD9049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22099" y="750364"/>
            <a:ext cx="822746" cy="822746"/>
          </a:xfrm>
          <a:prstGeom prst="rect">
            <a:avLst/>
          </a:prstGeom>
        </p:spPr>
      </p:pic>
      <p:sp>
        <p:nvSpPr>
          <p:cNvPr id="21" name="TextBox 20">
            <a:extLst>
              <a:ext uri="{FF2B5EF4-FFF2-40B4-BE49-F238E27FC236}">
                <a16:creationId xmlns:a16="http://schemas.microsoft.com/office/drawing/2014/main" id="{BFDB5244-9ED6-53C5-104F-9271C6B11214}"/>
              </a:ext>
            </a:extLst>
          </p:cNvPr>
          <p:cNvSpPr txBox="1"/>
          <p:nvPr/>
        </p:nvSpPr>
        <p:spPr>
          <a:xfrm>
            <a:off x="9466617" y="992504"/>
            <a:ext cx="2298502" cy="338466"/>
          </a:xfrm>
          <a:prstGeom prst="rect">
            <a:avLst/>
          </a:prstGeom>
          <a:noFill/>
        </p:spPr>
        <p:txBody>
          <a:bodyPr wrap="square" rtlCol="0">
            <a:spAutoFit/>
          </a:bodyPr>
          <a:lstStyle/>
          <a:p>
            <a:pPr defTabSz="914126">
              <a:defRPr/>
            </a:pPr>
            <a:r>
              <a:rPr lang="en-US" sz="1600">
                <a:solidFill>
                  <a:srgbClr val="297FD5">
                    <a:lumMod val="50000"/>
                  </a:srgbClr>
                </a:solidFill>
                <a:latin typeface="Rockwell" panose="02060603020205020403" pitchFamily="18" charset="0"/>
              </a:rPr>
              <a:t>Overtime Reduction</a:t>
            </a:r>
          </a:p>
        </p:txBody>
      </p:sp>
      <p:sp>
        <p:nvSpPr>
          <p:cNvPr id="22" name="TextBox 21">
            <a:extLst>
              <a:ext uri="{FF2B5EF4-FFF2-40B4-BE49-F238E27FC236}">
                <a16:creationId xmlns:a16="http://schemas.microsoft.com/office/drawing/2014/main" id="{43DD150A-9961-BC21-A769-E0AEBE76FD38}"/>
              </a:ext>
            </a:extLst>
          </p:cNvPr>
          <p:cNvSpPr txBox="1"/>
          <p:nvPr/>
        </p:nvSpPr>
        <p:spPr>
          <a:xfrm>
            <a:off x="10416635" y="1724730"/>
            <a:ext cx="1714507" cy="584623"/>
          </a:xfrm>
          <a:prstGeom prst="rect">
            <a:avLst/>
          </a:prstGeom>
          <a:noFill/>
        </p:spPr>
        <p:txBody>
          <a:bodyPr wrap="square" rtlCol="0">
            <a:spAutoFit/>
          </a:bodyPr>
          <a:lstStyle/>
          <a:p>
            <a:pPr defTabSz="914126">
              <a:defRPr/>
            </a:pPr>
            <a:r>
              <a:rPr lang="en-US" sz="1600">
                <a:solidFill>
                  <a:srgbClr val="297FD5">
                    <a:lumMod val="50000"/>
                  </a:srgbClr>
                </a:solidFill>
                <a:latin typeface="Rockwell" panose="02060603020205020403" pitchFamily="18" charset="0"/>
              </a:rPr>
              <a:t>Trips Departing On Time</a:t>
            </a:r>
          </a:p>
        </p:txBody>
      </p:sp>
      <p:sp>
        <p:nvSpPr>
          <p:cNvPr id="23" name="TextBox 22">
            <a:extLst>
              <a:ext uri="{FF2B5EF4-FFF2-40B4-BE49-F238E27FC236}">
                <a16:creationId xmlns:a16="http://schemas.microsoft.com/office/drawing/2014/main" id="{B88E337A-E0F2-1ED5-AFD7-F0809152F7BC}"/>
              </a:ext>
            </a:extLst>
          </p:cNvPr>
          <p:cNvSpPr txBox="1"/>
          <p:nvPr/>
        </p:nvSpPr>
        <p:spPr>
          <a:xfrm>
            <a:off x="9515222" y="5396498"/>
            <a:ext cx="1979717" cy="338466"/>
          </a:xfrm>
          <a:prstGeom prst="rect">
            <a:avLst/>
          </a:prstGeom>
          <a:noFill/>
        </p:spPr>
        <p:txBody>
          <a:bodyPr wrap="square" rtlCol="0">
            <a:spAutoFit/>
          </a:bodyPr>
          <a:lstStyle/>
          <a:p>
            <a:pPr defTabSz="914126">
              <a:defRPr/>
            </a:pPr>
            <a:r>
              <a:rPr lang="en-US" sz="1600">
                <a:solidFill>
                  <a:srgbClr val="297FD5">
                    <a:lumMod val="50000"/>
                  </a:srgbClr>
                </a:solidFill>
                <a:latin typeface="Rockwell" panose="02060603020205020403" pitchFamily="18" charset="0"/>
              </a:rPr>
              <a:t>Winning Culture</a:t>
            </a:r>
          </a:p>
        </p:txBody>
      </p:sp>
      <p:sp>
        <p:nvSpPr>
          <p:cNvPr id="24" name="TextBox 23">
            <a:extLst>
              <a:ext uri="{FF2B5EF4-FFF2-40B4-BE49-F238E27FC236}">
                <a16:creationId xmlns:a16="http://schemas.microsoft.com/office/drawing/2014/main" id="{0EAB2A90-7616-0EF6-7ECE-F14DB0325880}"/>
              </a:ext>
            </a:extLst>
          </p:cNvPr>
          <p:cNvSpPr txBox="1"/>
          <p:nvPr/>
        </p:nvSpPr>
        <p:spPr>
          <a:xfrm>
            <a:off x="10759003" y="2761046"/>
            <a:ext cx="1383613" cy="953859"/>
          </a:xfrm>
          <a:prstGeom prst="rect">
            <a:avLst/>
          </a:prstGeom>
          <a:noFill/>
        </p:spPr>
        <p:txBody>
          <a:bodyPr wrap="square" rtlCol="0">
            <a:spAutoFit/>
          </a:bodyPr>
          <a:lstStyle/>
          <a:p>
            <a:pPr defTabSz="914126">
              <a:defRPr/>
            </a:pPr>
            <a:r>
              <a:rPr lang="en-US" sz="1400" dirty="0">
                <a:solidFill>
                  <a:srgbClr val="297FD5">
                    <a:lumMod val="50000"/>
                  </a:srgbClr>
                </a:solidFill>
                <a:latin typeface="Rockwell" panose="02060603020205020403" pitchFamily="18" charset="0"/>
              </a:rPr>
              <a:t>Timely</a:t>
            </a:r>
          </a:p>
          <a:p>
            <a:pPr defTabSz="914126">
              <a:defRPr/>
            </a:pPr>
            <a:r>
              <a:rPr lang="en-US" sz="1400" dirty="0">
                <a:solidFill>
                  <a:srgbClr val="297FD5">
                    <a:lumMod val="50000"/>
                  </a:srgbClr>
                </a:solidFill>
                <a:latin typeface="Rockwell" panose="02060603020205020403" pitchFamily="18" charset="0"/>
              </a:rPr>
              <a:t>High Quality Product Clearance</a:t>
            </a:r>
          </a:p>
        </p:txBody>
      </p:sp>
      <p:sp>
        <p:nvSpPr>
          <p:cNvPr id="25" name="TextBox 24">
            <a:extLst>
              <a:ext uri="{FF2B5EF4-FFF2-40B4-BE49-F238E27FC236}">
                <a16:creationId xmlns:a16="http://schemas.microsoft.com/office/drawing/2014/main" id="{012422A9-7829-53BE-CEAC-52CD06539643}"/>
              </a:ext>
            </a:extLst>
          </p:cNvPr>
          <p:cNvSpPr txBox="1"/>
          <p:nvPr/>
        </p:nvSpPr>
        <p:spPr>
          <a:xfrm>
            <a:off x="10549678" y="4250880"/>
            <a:ext cx="1567575" cy="584623"/>
          </a:xfrm>
          <a:prstGeom prst="rect">
            <a:avLst/>
          </a:prstGeom>
          <a:noFill/>
        </p:spPr>
        <p:txBody>
          <a:bodyPr wrap="square" rtlCol="0">
            <a:spAutoFit/>
          </a:bodyPr>
          <a:lstStyle/>
          <a:p>
            <a:pPr defTabSz="914126">
              <a:defRPr/>
            </a:pPr>
            <a:r>
              <a:rPr lang="en-US" sz="1600">
                <a:solidFill>
                  <a:srgbClr val="297FD5">
                    <a:lumMod val="50000"/>
                  </a:srgbClr>
                </a:solidFill>
                <a:latin typeface="Rockwell" panose="02060603020205020403" pitchFamily="18" charset="0"/>
              </a:rPr>
              <a:t>Service Improvement</a:t>
            </a:r>
          </a:p>
        </p:txBody>
      </p:sp>
      <p:pic>
        <p:nvPicPr>
          <p:cNvPr id="27" name="Graphic 26" descr="Envelope with solid fill">
            <a:extLst>
              <a:ext uri="{FF2B5EF4-FFF2-40B4-BE49-F238E27FC236}">
                <a16:creationId xmlns:a16="http://schemas.microsoft.com/office/drawing/2014/main" id="{FA300A84-63FC-83C4-7902-BF859A82D8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63015" y="2825414"/>
            <a:ext cx="854967" cy="854967"/>
          </a:xfrm>
          <a:prstGeom prst="rect">
            <a:avLst/>
          </a:prstGeom>
        </p:spPr>
      </p:pic>
      <p:sp>
        <p:nvSpPr>
          <p:cNvPr id="30" name="Title 1">
            <a:extLst>
              <a:ext uri="{FF2B5EF4-FFF2-40B4-BE49-F238E27FC236}">
                <a16:creationId xmlns:a16="http://schemas.microsoft.com/office/drawing/2014/main" id="{1251ABE1-0455-6D23-561F-9133B8783540}"/>
              </a:ext>
            </a:extLst>
          </p:cNvPr>
          <p:cNvSpPr>
            <a:spLocks noGrp="1"/>
          </p:cNvSpPr>
          <p:nvPr>
            <p:ph idx="1"/>
          </p:nvPr>
        </p:nvSpPr>
        <p:spPr>
          <a:xfrm>
            <a:off x="4558243" y="1424110"/>
            <a:ext cx="2643864" cy="3420958"/>
          </a:xfrm>
          <a:prstGeom prst="roundRect">
            <a:avLst/>
          </a:prstGeom>
          <a:solidFill>
            <a:schemeClr val="accent3">
              <a:lumMod val="20000"/>
              <a:lumOff val="80000"/>
            </a:schemeClr>
          </a:solidFill>
          <a:ln>
            <a:solidFill>
              <a:schemeClr val="accent3">
                <a:lumMod val="50000"/>
              </a:schemeClr>
            </a:solidFill>
          </a:ln>
        </p:spPr>
        <p:txBody>
          <a:bodyPr>
            <a:normAutofit fontScale="62500" lnSpcReduction="20000"/>
          </a:bodyPr>
          <a:lstStyle/>
          <a:p>
            <a:pPr algn="ctr" defTabSz="913578">
              <a:defRPr/>
            </a:pPr>
            <a:r>
              <a:rPr lang="en-US" sz="1999" b="1">
                <a:solidFill>
                  <a:schemeClr val="accent3">
                    <a:lumMod val="50000"/>
                  </a:schemeClr>
                </a:solidFill>
              </a:rPr>
              <a:t>Operating Plan Precision</a:t>
            </a:r>
          </a:p>
          <a:p>
            <a:pPr marL="342797" indent="-342797" defTabSz="913578">
              <a:buFont typeface="Arial" panose="020B0604020202020204" pitchFamily="34" charset="0"/>
              <a:buChar char="•"/>
              <a:defRPr/>
            </a:pPr>
            <a:r>
              <a:rPr lang="en-US" sz="1999">
                <a:solidFill>
                  <a:schemeClr val="accent3">
                    <a:lumMod val="50000"/>
                  </a:schemeClr>
                </a:solidFill>
              </a:rPr>
              <a:t>Achieve our processing plan at each facility every day; processing all expected volume by the expected clearance time</a:t>
            </a:r>
          </a:p>
          <a:p>
            <a:pPr marL="342797" indent="-342797" defTabSz="913578">
              <a:buFont typeface="Arial" panose="020B0604020202020204" pitchFamily="34" charset="0"/>
              <a:buChar char="•"/>
              <a:defRPr/>
            </a:pPr>
            <a:r>
              <a:rPr lang="en-US" sz="1999">
                <a:solidFill>
                  <a:schemeClr val="accent3">
                    <a:lumMod val="50000"/>
                  </a:schemeClr>
                </a:solidFill>
              </a:rPr>
              <a:t>Precision in processing enables trucks to leave on time and mail to get to destination timely</a:t>
            </a:r>
          </a:p>
          <a:p>
            <a:pPr marL="342797" indent="-342797" defTabSz="913578">
              <a:buFont typeface="Arial" panose="020B0604020202020204" pitchFamily="34" charset="0"/>
              <a:buChar char="•"/>
              <a:defRPr/>
            </a:pPr>
            <a:r>
              <a:rPr lang="en-US" sz="1999">
                <a:solidFill>
                  <a:schemeClr val="accent3">
                    <a:lumMod val="50000"/>
                  </a:schemeClr>
                </a:solidFill>
              </a:rPr>
              <a:t>Effective planning and daily execution; aligning staffing with workload, achieving throughput and clearance times by ensuring quality maintenance operations and standardized operator performance</a:t>
            </a:r>
          </a:p>
        </p:txBody>
      </p:sp>
      <p:pic>
        <p:nvPicPr>
          <p:cNvPr id="32" name="Graphic 31" descr="Bar graph with upward trend with solid fill">
            <a:extLst>
              <a:ext uri="{FF2B5EF4-FFF2-40B4-BE49-F238E27FC236}">
                <a16:creationId xmlns:a16="http://schemas.microsoft.com/office/drawing/2014/main" id="{3B5E857B-57EF-9106-24E8-29D0B7999B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26467" y="4109632"/>
            <a:ext cx="914162" cy="914162"/>
          </a:xfrm>
          <a:prstGeom prst="rect">
            <a:avLst/>
          </a:prstGeom>
        </p:spPr>
      </p:pic>
      <p:grpSp>
        <p:nvGrpSpPr>
          <p:cNvPr id="3" name="Group 2">
            <a:extLst>
              <a:ext uri="{FF2B5EF4-FFF2-40B4-BE49-F238E27FC236}">
                <a16:creationId xmlns:a16="http://schemas.microsoft.com/office/drawing/2014/main" id="{F4A4DCBA-7198-8B8A-E9FB-918446E0E66F}"/>
              </a:ext>
            </a:extLst>
          </p:cNvPr>
          <p:cNvGrpSpPr/>
          <p:nvPr/>
        </p:nvGrpSpPr>
        <p:grpSpPr>
          <a:xfrm>
            <a:off x="2129855" y="2109400"/>
            <a:ext cx="2193989" cy="2193989"/>
            <a:chOff x="1804385" y="1514123"/>
            <a:chExt cx="2371344" cy="2371132"/>
          </a:xfrm>
          <a:solidFill>
            <a:srgbClr val="C00000"/>
          </a:solidFill>
        </p:grpSpPr>
        <p:sp>
          <p:nvSpPr>
            <p:cNvPr id="5" name="Oval 4">
              <a:extLst>
                <a:ext uri="{FF2B5EF4-FFF2-40B4-BE49-F238E27FC236}">
                  <a16:creationId xmlns:a16="http://schemas.microsoft.com/office/drawing/2014/main" id="{3290ED31-0F23-1008-4127-031AA18BB7B4}"/>
                </a:ext>
              </a:extLst>
            </p:cNvPr>
            <p:cNvSpPr/>
            <p:nvPr/>
          </p:nvSpPr>
          <p:spPr>
            <a:xfrm>
              <a:off x="1804385" y="1514123"/>
              <a:ext cx="2371344" cy="2371132"/>
            </a:xfrm>
            <a:prstGeom prst="ellipse">
              <a:avLst/>
            </a:prstGeom>
            <a:grpFill/>
            <a:ln>
              <a:solidFill>
                <a:schemeClr val="accent3">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9" name="Oval 4">
              <a:extLst>
                <a:ext uri="{FF2B5EF4-FFF2-40B4-BE49-F238E27FC236}">
                  <a16:creationId xmlns:a16="http://schemas.microsoft.com/office/drawing/2014/main" id="{2F3D3E50-7AA1-4940-3C0B-BC0325233E29}"/>
                </a:ext>
              </a:extLst>
            </p:cNvPr>
            <p:cNvSpPr txBox="1"/>
            <p:nvPr/>
          </p:nvSpPr>
          <p:spPr>
            <a:xfrm>
              <a:off x="2151660" y="1861367"/>
              <a:ext cx="1676794" cy="1676644"/>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3483" tIns="63483" rIns="63483" bIns="63483" numCol="1" spcCol="1270" anchor="ctr" anchorCtr="0">
              <a:noAutofit/>
            </a:bodyPr>
            <a:lstStyle/>
            <a:p>
              <a:pPr algn="ctr" defTabSz="2221833">
                <a:lnSpc>
                  <a:spcPct val="90000"/>
                </a:lnSpc>
                <a:spcBef>
                  <a:spcPct val="0"/>
                </a:spcBef>
                <a:spcAft>
                  <a:spcPct val="35000"/>
                </a:spcAft>
                <a:defRPr/>
              </a:pPr>
              <a:r>
                <a:rPr lang="en-US" sz="1999">
                  <a:solidFill>
                    <a:prstClr val="white"/>
                  </a:solidFill>
                  <a:latin typeface="Rockwell" panose="02060603020205020403" pitchFamily="18" charset="0"/>
                </a:rPr>
                <a:t>Lack of Operating Plan Precision</a:t>
              </a:r>
            </a:p>
          </p:txBody>
        </p:sp>
      </p:grpSp>
      <p:sp>
        <p:nvSpPr>
          <p:cNvPr id="10" name="Block Arc 9">
            <a:extLst>
              <a:ext uri="{FF2B5EF4-FFF2-40B4-BE49-F238E27FC236}">
                <a16:creationId xmlns:a16="http://schemas.microsoft.com/office/drawing/2014/main" id="{E769C887-2BFA-C91C-1702-E9BA853FB719}"/>
              </a:ext>
            </a:extLst>
          </p:cNvPr>
          <p:cNvSpPr/>
          <p:nvPr/>
        </p:nvSpPr>
        <p:spPr>
          <a:xfrm flipH="1">
            <a:off x="1301409" y="804181"/>
            <a:ext cx="4778344" cy="4980953"/>
          </a:xfrm>
          <a:prstGeom prst="blockArc">
            <a:avLst>
              <a:gd name="adj1" fmla="val 16251632"/>
              <a:gd name="adj2" fmla="val 5360996"/>
              <a:gd name="adj3" fmla="val 5244"/>
            </a:avLst>
          </a:prstGeom>
          <a:solidFill>
            <a:srgbClr val="C00000"/>
          </a:solidFill>
          <a:ln>
            <a:solidFill>
              <a:srgbClr val="8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1" name="Oval 10">
            <a:extLst>
              <a:ext uri="{FF2B5EF4-FFF2-40B4-BE49-F238E27FC236}">
                <a16:creationId xmlns:a16="http://schemas.microsoft.com/office/drawing/2014/main" id="{7A05323C-34AF-521C-2809-6B007CBB9B3A}"/>
              </a:ext>
            </a:extLst>
          </p:cNvPr>
          <p:cNvSpPr/>
          <p:nvPr/>
        </p:nvSpPr>
        <p:spPr>
          <a:xfrm flipH="1">
            <a:off x="2307722" y="658948"/>
            <a:ext cx="1005578" cy="1005578"/>
          </a:xfrm>
          <a:prstGeom prst="ellipse">
            <a:avLst/>
          </a:prstGeom>
          <a:solidFill>
            <a:schemeClr val="bg1"/>
          </a:solidFill>
          <a:ln w="28575">
            <a:solidFill>
              <a:srgbClr val="800000"/>
            </a:solidFill>
          </a:ln>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26" name="Oval 25">
            <a:extLst>
              <a:ext uri="{FF2B5EF4-FFF2-40B4-BE49-F238E27FC236}">
                <a16:creationId xmlns:a16="http://schemas.microsoft.com/office/drawing/2014/main" id="{D6BAE31F-D6EA-BA11-ECB8-21B3E8FBEEA9}"/>
              </a:ext>
            </a:extLst>
          </p:cNvPr>
          <p:cNvSpPr/>
          <p:nvPr/>
        </p:nvSpPr>
        <p:spPr>
          <a:xfrm flipH="1">
            <a:off x="1246930" y="1514252"/>
            <a:ext cx="1005578" cy="1005578"/>
          </a:xfrm>
          <a:prstGeom prst="ellipse">
            <a:avLst/>
          </a:prstGeom>
          <a:solidFill>
            <a:schemeClr val="bg1"/>
          </a:solidFill>
          <a:ln w="28575">
            <a:solidFill>
              <a:srgbClr val="800000"/>
            </a:solidFill>
          </a:ln>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28" name="Oval 27">
            <a:extLst>
              <a:ext uri="{FF2B5EF4-FFF2-40B4-BE49-F238E27FC236}">
                <a16:creationId xmlns:a16="http://schemas.microsoft.com/office/drawing/2014/main" id="{D0551F37-2674-A61B-4EBA-A237C16F80B1}"/>
              </a:ext>
            </a:extLst>
          </p:cNvPr>
          <p:cNvSpPr/>
          <p:nvPr/>
        </p:nvSpPr>
        <p:spPr>
          <a:xfrm flipH="1">
            <a:off x="852938" y="2735186"/>
            <a:ext cx="1005578" cy="1005578"/>
          </a:xfrm>
          <a:prstGeom prst="ellipse">
            <a:avLst/>
          </a:prstGeom>
          <a:solidFill>
            <a:schemeClr val="bg1"/>
          </a:solidFill>
          <a:ln w="28575">
            <a:solidFill>
              <a:srgbClr val="800000"/>
            </a:solidFill>
          </a:ln>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29" name="Oval 28">
            <a:extLst>
              <a:ext uri="{FF2B5EF4-FFF2-40B4-BE49-F238E27FC236}">
                <a16:creationId xmlns:a16="http://schemas.microsoft.com/office/drawing/2014/main" id="{668DDE2A-6E31-E762-A83A-0B0662D183B4}"/>
              </a:ext>
            </a:extLst>
          </p:cNvPr>
          <p:cNvSpPr/>
          <p:nvPr/>
        </p:nvSpPr>
        <p:spPr>
          <a:xfrm flipH="1">
            <a:off x="1247762" y="3977126"/>
            <a:ext cx="1005578" cy="1005578"/>
          </a:xfrm>
          <a:prstGeom prst="ellipse">
            <a:avLst/>
          </a:prstGeom>
          <a:solidFill>
            <a:schemeClr val="bg1"/>
          </a:solidFill>
          <a:ln w="28575">
            <a:solidFill>
              <a:srgbClr val="800000"/>
            </a:solidFill>
          </a:ln>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31" name="Oval 30">
            <a:extLst>
              <a:ext uri="{FF2B5EF4-FFF2-40B4-BE49-F238E27FC236}">
                <a16:creationId xmlns:a16="http://schemas.microsoft.com/office/drawing/2014/main" id="{C78247A8-BC1F-FE39-1A30-225C5096D1AA}"/>
              </a:ext>
            </a:extLst>
          </p:cNvPr>
          <p:cNvSpPr/>
          <p:nvPr/>
        </p:nvSpPr>
        <p:spPr>
          <a:xfrm flipH="1">
            <a:off x="2325684" y="4924790"/>
            <a:ext cx="1005578" cy="1005578"/>
          </a:xfrm>
          <a:prstGeom prst="ellipse">
            <a:avLst/>
          </a:prstGeom>
          <a:solidFill>
            <a:schemeClr val="bg1"/>
          </a:solidFill>
          <a:ln w="28575">
            <a:solidFill>
              <a:srgbClr val="800000"/>
            </a:solidFill>
          </a:ln>
        </p:spPr>
        <p:style>
          <a:lnRef idx="2">
            <a:schemeClr val="dk2">
              <a:shade val="80000"/>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lt1">
              <a:hueOff val="0"/>
              <a:satOff val="0"/>
              <a:lumOff val="0"/>
              <a:alphaOff val="0"/>
            </a:schemeClr>
          </a:fontRef>
        </p:style>
      </p:sp>
      <p:sp>
        <p:nvSpPr>
          <p:cNvPr id="33" name="TextBox 32">
            <a:extLst>
              <a:ext uri="{FF2B5EF4-FFF2-40B4-BE49-F238E27FC236}">
                <a16:creationId xmlns:a16="http://schemas.microsoft.com/office/drawing/2014/main" id="{9C6C3B8F-01F2-9FFC-C923-1E8E5CA6AA53}"/>
              </a:ext>
            </a:extLst>
          </p:cNvPr>
          <p:cNvSpPr txBox="1"/>
          <p:nvPr/>
        </p:nvSpPr>
        <p:spPr>
          <a:xfrm>
            <a:off x="673414" y="905025"/>
            <a:ext cx="1579094" cy="584623"/>
          </a:xfrm>
          <a:prstGeom prst="rect">
            <a:avLst/>
          </a:prstGeom>
          <a:noFill/>
        </p:spPr>
        <p:txBody>
          <a:bodyPr wrap="square" rtlCol="0">
            <a:spAutoFit/>
          </a:bodyPr>
          <a:lstStyle/>
          <a:p>
            <a:pPr algn="r" defTabSz="914126">
              <a:defRPr/>
            </a:pPr>
            <a:r>
              <a:rPr lang="en-US" sz="1600" dirty="0">
                <a:solidFill>
                  <a:srgbClr val="800000"/>
                </a:solidFill>
                <a:latin typeface="Rockwell" panose="02060603020205020403" pitchFamily="18" charset="0"/>
              </a:rPr>
              <a:t>Low Staffing High Overtime</a:t>
            </a:r>
          </a:p>
        </p:txBody>
      </p:sp>
      <p:sp>
        <p:nvSpPr>
          <p:cNvPr id="34" name="TextBox 33">
            <a:extLst>
              <a:ext uri="{FF2B5EF4-FFF2-40B4-BE49-F238E27FC236}">
                <a16:creationId xmlns:a16="http://schemas.microsoft.com/office/drawing/2014/main" id="{873412E0-2614-0FA0-3949-D069DE4BE32F}"/>
              </a:ext>
            </a:extLst>
          </p:cNvPr>
          <p:cNvSpPr txBox="1"/>
          <p:nvPr/>
        </p:nvSpPr>
        <p:spPr>
          <a:xfrm>
            <a:off x="-143455" y="1704432"/>
            <a:ext cx="1377742" cy="584623"/>
          </a:xfrm>
          <a:prstGeom prst="rect">
            <a:avLst/>
          </a:prstGeom>
          <a:noFill/>
        </p:spPr>
        <p:txBody>
          <a:bodyPr wrap="square" rtlCol="0">
            <a:spAutoFit/>
          </a:bodyPr>
          <a:lstStyle/>
          <a:p>
            <a:pPr algn="r" defTabSz="914126">
              <a:defRPr/>
            </a:pPr>
            <a:r>
              <a:rPr lang="en-US" sz="1600">
                <a:solidFill>
                  <a:srgbClr val="800000"/>
                </a:solidFill>
                <a:latin typeface="Rockwell" panose="02060603020205020403" pitchFamily="18" charset="0"/>
              </a:rPr>
              <a:t>Critically Late Trips</a:t>
            </a:r>
          </a:p>
        </p:txBody>
      </p:sp>
      <p:sp>
        <p:nvSpPr>
          <p:cNvPr id="35" name="TextBox 34">
            <a:extLst>
              <a:ext uri="{FF2B5EF4-FFF2-40B4-BE49-F238E27FC236}">
                <a16:creationId xmlns:a16="http://schemas.microsoft.com/office/drawing/2014/main" id="{6FD8D066-3DBF-569B-7136-DDDACDE0279B}"/>
              </a:ext>
            </a:extLst>
          </p:cNvPr>
          <p:cNvSpPr txBox="1"/>
          <p:nvPr/>
        </p:nvSpPr>
        <p:spPr>
          <a:xfrm>
            <a:off x="-20741" y="2607121"/>
            <a:ext cx="1184114" cy="1323094"/>
          </a:xfrm>
          <a:prstGeom prst="rect">
            <a:avLst/>
          </a:prstGeom>
          <a:noFill/>
        </p:spPr>
        <p:txBody>
          <a:bodyPr wrap="square" rtlCol="0">
            <a:spAutoFit/>
          </a:bodyPr>
          <a:lstStyle/>
          <a:p>
            <a:pPr defTabSz="914126">
              <a:defRPr/>
            </a:pPr>
            <a:r>
              <a:rPr lang="en-US" sz="1600" dirty="0">
                <a:solidFill>
                  <a:srgbClr val="800000"/>
                </a:solidFill>
                <a:latin typeface="Rockwell" panose="02060603020205020403" pitchFamily="18" charset="0"/>
              </a:rPr>
              <a:t>Late </a:t>
            </a:r>
          </a:p>
          <a:p>
            <a:pPr defTabSz="914126">
              <a:defRPr/>
            </a:pPr>
            <a:r>
              <a:rPr lang="en-US" sz="1600" dirty="0">
                <a:solidFill>
                  <a:srgbClr val="800000"/>
                </a:solidFill>
                <a:latin typeface="Rockwell" panose="02060603020205020403" pitchFamily="18" charset="0"/>
              </a:rPr>
              <a:t>Poor Quality</a:t>
            </a:r>
          </a:p>
          <a:p>
            <a:pPr defTabSz="914126">
              <a:defRPr/>
            </a:pPr>
            <a:r>
              <a:rPr lang="en-US" sz="1600" dirty="0">
                <a:solidFill>
                  <a:srgbClr val="800000"/>
                </a:solidFill>
                <a:latin typeface="Rockwell" panose="02060603020205020403" pitchFamily="18" charset="0"/>
              </a:rPr>
              <a:t>Product  Clearance</a:t>
            </a:r>
          </a:p>
        </p:txBody>
      </p:sp>
      <p:sp>
        <p:nvSpPr>
          <p:cNvPr id="36" name="TextBox 35">
            <a:extLst>
              <a:ext uri="{FF2B5EF4-FFF2-40B4-BE49-F238E27FC236}">
                <a16:creationId xmlns:a16="http://schemas.microsoft.com/office/drawing/2014/main" id="{048DB47C-FF80-78F8-34F4-27FF33046258}"/>
              </a:ext>
            </a:extLst>
          </p:cNvPr>
          <p:cNvSpPr txBox="1"/>
          <p:nvPr/>
        </p:nvSpPr>
        <p:spPr>
          <a:xfrm>
            <a:off x="-35958" y="4250880"/>
            <a:ext cx="1256480" cy="584623"/>
          </a:xfrm>
          <a:prstGeom prst="rect">
            <a:avLst/>
          </a:prstGeom>
          <a:noFill/>
        </p:spPr>
        <p:txBody>
          <a:bodyPr wrap="square" rtlCol="0">
            <a:spAutoFit/>
          </a:bodyPr>
          <a:lstStyle/>
          <a:p>
            <a:pPr algn="r" defTabSz="914126">
              <a:defRPr/>
            </a:pPr>
            <a:r>
              <a:rPr lang="en-US" sz="1600">
                <a:solidFill>
                  <a:srgbClr val="800000"/>
                </a:solidFill>
                <a:latin typeface="Rockwell" panose="02060603020205020403" pitchFamily="18" charset="0"/>
              </a:rPr>
              <a:t>Poor Service</a:t>
            </a:r>
          </a:p>
        </p:txBody>
      </p:sp>
      <p:sp>
        <p:nvSpPr>
          <p:cNvPr id="37" name="TextBox 36">
            <a:extLst>
              <a:ext uri="{FF2B5EF4-FFF2-40B4-BE49-F238E27FC236}">
                <a16:creationId xmlns:a16="http://schemas.microsoft.com/office/drawing/2014/main" id="{89548CA5-39C3-911E-A13B-3BF2AA285521}"/>
              </a:ext>
            </a:extLst>
          </p:cNvPr>
          <p:cNvSpPr txBox="1"/>
          <p:nvPr/>
        </p:nvSpPr>
        <p:spPr>
          <a:xfrm>
            <a:off x="646393" y="5316178"/>
            <a:ext cx="1579094" cy="584623"/>
          </a:xfrm>
          <a:prstGeom prst="rect">
            <a:avLst/>
          </a:prstGeom>
          <a:noFill/>
        </p:spPr>
        <p:txBody>
          <a:bodyPr wrap="square" rtlCol="0">
            <a:spAutoFit/>
          </a:bodyPr>
          <a:lstStyle/>
          <a:p>
            <a:pPr algn="r" defTabSz="914126">
              <a:defRPr/>
            </a:pPr>
            <a:r>
              <a:rPr lang="en-US" sz="1600">
                <a:solidFill>
                  <a:srgbClr val="800000"/>
                </a:solidFill>
                <a:latin typeface="Rockwell" panose="02060603020205020403" pitchFamily="18" charset="0"/>
              </a:rPr>
              <a:t>Firefighting Culture</a:t>
            </a:r>
          </a:p>
        </p:txBody>
      </p:sp>
      <p:pic>
        <p:nvPicPr>
          <p:cNvPr id="39" name="Graphic 38" descr="Fire Extinguisher with solid fill">
            <a:extLst>
              <a:ext uri="{FF2B5EF4-FFF2-40B4-BE49-F238E27FC236}">
                <a16:creationId xmlns:a16="http://schemas.microsoft.com/office/drawing/2014/main" id="{1FC2E90E-ABB6-8CB9-9464-0AF36CD9249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27016" y="5012665"/>
            <a:ext cx="822746" cy="822746"/>
          </a:xfrm>
          <a:prstGeom prst="rect">
            <a:avLst/>
          </a:prstGeom>
        </p:spPr>
      </p:pic>
      <p:pic>
        <p:nvPicPr>
          <p:cNvPr id="41" name="Graphic 40" descr="Bar graph with downward trend with solid fill">
            <a:extLst>
              <a:ext uri="{FF2B5EF4-FFF2-40B4-BE49-F238E27FC236}">
                <a16:creationId xmlns:a16="http://schemas.microsoft.com/office/drawing/2014/main" id="{6C7F604E-8894-D181-702A-8DCFB771EA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39290" y="4044876"/>
            <a:ext cx="822746" cy="822746"/>
          </a:xfrm>
          <a:prstGeom prst="rect">
            <a:avLst/>
          </a:prstGeom>
        </p:spPr>
      </p:pic>
      <p:pic>
        <p:nvPicPr>
          <p:cNvPr id="43" name="Graphic 42" descr="Transporting icon">
            <a:extLst>
              <a:ext uri="{FF2B5EF4-FFF2-40B4-BE49-F238E27FC236}">
                <a16:creationId xmlns:a16="http://schemas.microsoft.com/office/drawing/2014/main" id="{5AAEBB30-2334-3D05-3F05-CB4757CD2B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33195" y="1625843"/>
            <a:ext cx="822746" cy="771324"/>
          </a:xfrm>
          <a:prstGeom prst="rect">
            <a:avLst/>
          </a:prstGeom>
        </p:spPr>
      </p:pic>
      <p:pic>
        <p:nvPicPr>
          <p:cNvPr id="44" name="Graphic 43" descr="Time icon">
            <a:extLst>
              <a:ext uri="{FF2B5EF4-FFF2-40B4-BE49-F238E27FC236}">
                <a16:creationId xmlns:a16="http://schemas.microsoft.com/office/drawing/2014/main" id="{A93FB17C-3440-D143-009F-36ACC53340E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08224" y="752810"/>
            <a:ext cx="822746" cy="822746"/>
          </a:xfrm>
          <a:prstGeom prst="rect">
            <a:avLst/>
          </a:prstGeom>
        </p:spPr>
      </p:pic>
      <p:grpSp>
        <p:nvGrpSpPr>
          <p:cNvPr id="75" name="Group 74">
            <a:extLst>
              <a:ext uri="{FF2B5EF4-FFF2-40B4-BE49-F238E27FC236}">
                <a16:creationId xmlns:a16="http://schemas.microsoft.com/office/drawing/2014/main" id="{091AACD2-D2D0-3E37-134A-D37C22CF6094}"/>
              </a:ext>
            </a:extLst>
          </p:cNvPr>
          <p:cNvGrpSpPr/>
          <p:nvPr/>
        </p:nvGrpSpPr>
        <p:grpSpPr>
          <a:xfrm>
            <a:off x="1014729" y="2971845"/>
            <a:ext cx="709589" cy="529903"/>
            <a:chOff x="997723" y="2933389"/>
            <a:chExt cx="709774" cy="530041"/>
          </a:xfrm>
        </p:grpSpPr>
        <p:grpSp>
          <p:nvGrpSpPr>
            <p:cNvPr id="61" name="Group 60">
              <a:extLst>
                <a:ext uri="{FF2B5EF4-FFF2-40B4-BE49-F238E27FC236}">
                  <a16:creationId xmlns:a16="http://schemas.microsoft.com/office/drawing/2014/main" id="{E8514C7C-6BDB-EF49-100F-D7ABA7270BBF}"/>
                </a:ext>
              </a:extLst>
            </p:cNvPr>
            <p:cNvGrpSpPr/>
            <p:nvPr/>
          </p:nvGrpSpPr>
          <p:grpSpPr>
            <a:xfrm>
              <a:off x="997723" y="2933389"/>
              <a:ext cx="548640" cy="367254"/>
              <a:chOff x="5194889" y="4557926"/>
              <a:chExt cx="548640" cy="367254"/>
            </a:xfrm>
          </p:grpSpPr>
          <p:sp>
            <p:nvSpPr>
              <p:cNvPr id="49" name="Rectangle 48">
                <a:extLst>
                  <a:ext uri="{FF2B5EF4-FFF2-40B4-BE49-F238E27FC236}">
                    <a16:creationId xmlns:a16="http://schemas.microsoft.com/office/drawing/2014/main" id="{DD6D478A-F55D-ACC1-26D5-CFEFB5D05B61}"/>
                  </a:ext>
                </a:extLst>
              </p:cNvPr>
              <p:cNvSpPr/>
              <p:nvPr/>
            </p:nvSpPr>
            <p:spPr>
              <a:xfrm>
                <a:off x="5194889" y="4558673"/>
                <a:ext cx="548640" cy="365760"/>
              </a:xfrm>
              <a:prstGeom prst="rect">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sp>
            <p:nvSpPr>
              <p:cNvPr id="50" name="Isosceles Triangle 49">
                <a:extLst>
                  <a:ext uri="{FF2B5EF4-FFF2-40B4-BE49-F238E27FC236}">
                    <a16:creationId xmlns:a16="http://schemas.microsoft.com/office/drawing/2014/main" id="{55D4BC5E-D847-D9F1-4365-2B093CCA7CAF}"/>
                  </a:ext>
                </a:extLst>
              </p:cNvPr>
              <p:cNvSpPr/>
              <p:nvPr/>
            </p:nvSpPr>
            <p:spPr>
              <a:xfrm>
                <a:off x="5222321" y="4706597"/>
                <a:ext cx="493776" cy="218583"/>
              </a:xfrm>
              <a:prstGeom prst="triangle">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sp>
            <p:nvSpPr>
              <p:cNvPr id="51" name="Isosceles Triangle 50">
                <a:extLst>
                  <a:ext uri="{FF2B5EF4-FFF2-40B4-BE49-F238E27FC236}">
                    <a16:creationId xmlns:a16="http://schemas.microsoft.com/office/drawing/2014/main" id="{82454538-04B6-9BE0-554C-46A1C564B6FD}"/>
                  </a:ext>
                </a:extLst>
              </p:cNvPr>
              <p:cNvSpPr/>
              <p:nvPr/>
            </p:nvSpPr>
            <p:spPr>
              <a:xfrm rot="10800000">
                <a:off x="5222322" y="4557926"/>
                <a:ext cx="493776" cy="218583"/>
              </a:xfrm>
              <a:prstGeom prst="triangle">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grpSp>
        <p:grpSp>
          <p:nvGrpSpPr>
            <p:cNvPr id="62" name="Group 61">
              <a:extLst>
                <a:ext uri="{FF2B5EF4-FFF2-40B4-BE49-F238E27FC236}">
                  <a16:creationId xmlns:a16="http://schemas.microsoft.com/office/drawing/2014/main" id="{5DC53C49-BB09-AC5B-ECC4-9FF34C89C17D}"/>
                </a:ext>
              </a:extLst>
            </p:cNvPr>
            <p:cNvGrpSpPr/>
            <p:nvPr/>
          </p:nvGrpSpPr>
          <p:grpSpPr>
            <a:xfrm>
              <a:off x="1073567" y="3018858"/>
              <a:ext cx="548640" cy="367254"/>
              <a:chOff x="5194889" y="4557926"/>
              <a:chExt cx="548640" cy="367254"/>
            </a:xfrm>
          </p:grpSpPr>
          <p:sp>
            <p:nvSpPr>
              <p:cNvPr id="63" name="Rectangle 62">
                <a:extLst>
                  <a:ext uri="{FF2B5EF4-FFF2-40B4-BE49-F238E27FC236}">
                    <a16:creationId xmlns:a16="http://schemas.microsoft.com/office/drawing/2014/main" id="{6B0F9E84-8F8A-E36F-4409-455DB05143A8}"/>
                  </a:ext>
                </a:extLst>
              </p:cNvPr>
              <p:cNvSpPr/>
              <p:nvPr/>
            </p:nvSpPr>
            <p:spPr>
              <a:xfrm>
                <a:off x="5194889" y="4558673"/>
                <a:ext cx="548640" cy="365760"/>
              </a:xfrm>
              <a:prstGeom prst="rect">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sp>
            <p:nvSpPr>
              <p:cNvPr id="64" name="Isosceles Triangle 63">
                <a:extLst>
                  <a:ext uri="{FF2B5EF4-FFF2-40B4-BE49-F238E27FC236}">
                    <a16:creationId xmlns:a16="http://schemas.microsoft.com/office/drawing/2014/main" id="{09D66512-D2F9-411C-890A-FABB9EB652E6}"/>
                  </a:ext>
                </a:extLst>
              </p:cNvPr>
              <p:cNvSpPr/>
              <p:nvPr/>
            </p:nvSpPr>
            <p:spPr>
              <a:xfrm>
                <a:off x="5222321" y="4706597"/>
                <a:ext cx="493776" cy="218583"/>
              </a:xfrm>
              <a:prstGeom prst="triangle">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sp>
            <p:nvSpPr>
              <p:cNvPr id="65" name="Isosceles Triangle 64">
                <a:extLst>
                  <a:ext uri="{FF2B5EF4-FFF2-40B4-BE49-F238E27FC236}">
                    <a16:creationId xmlns:a16="http://schemas.microsoft.com/office/drawing/2014/main" id="{79CDDF6F-D0F6-9445-9F9A-27CCB4BC0125}"/>
                  </a:ext>
                </a:extLst>
              </p:cNvPr>
              <p:cNvSpPr/>
              <p:nvPr/>
            </p:nvSpPr>
            <p:spPr>
              <a:xfrm rot="10800000">
                <a:off x="5222322" y="4557926"/>
                <a:ext cx="493776" cy="218583"/>
              </a:xfrm>
              <a:prstGeom prst="triangle">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grpSp>
        <p:grpSp>
          <p:nvGrpSpPr>
            <p:cNvPr id="66" name="Group 65">
              <a:extLst>
                <a:ext uri="{FF2B5EF4-FFF2-40B4-BE49-F238E27FC236}">
                  <a16:creationId xmlns:a16="http://schemas.microsoft.com/office/drawing/2014/main" id="{A0793D2C-0882-2C02-E2C2-BE43BC0C9A55}"/>
                </a:ext>
              </a:extLst>
            </p:cNvPr>
            <p:cNvGrpSpPr/>
            <p:nvPr/>
          </p:nvGrpSpPr>
          <p:grpSpPr>
            <a:xfrm>
              <a:off x="1158857" y="3096176"/>
              <a:ext cx="548640" cy="367254"/>
              <a:chOff x="5194889" y="4557926"/>
              <a:chExt cx="548640" cy="367254"/>
            </a:xfrm>
          </p:grpSpPr>
          <p:sp>
            <p:nvSpPr>
              <p:cNvPr id="67" name="Rectangle 66">
                <a:extLst>
                  <a:ext uri="{FF2B5EF4-FFF2-40B4-BE49-F238E27FC236}">
                    <a16:creationId xmlns:a16="http://schemas.microsoft.com/office/drawing/2014/main" id="{6A3B3790-CD83-2092-04AF-449D4B637E79}"/>
                  </a:ext>
                </a:extLst>
              </p:cNvPr>
              <p:cNvSpPr/>
              <p:nvPr/>
            </p:nvSpPr>
            <p:spPr>
              <a:xfrm>
                <a:off x="5194889" y="4558673"/>
                <a:ext cx="548640" cy="365760"/>
              </a:xfrm>
              <a:prstGeom prst="rect">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sp>
            <p:nvSpPr>
              <p:cNvPr id="68" name="Isosceles Triangle 67">
                <a:extLst>
                  <a:ext uri="{FF2B5EF4-FFF2-40B4-BE49-F238E27FC236}">
                    <a16:creationId xmlns:a16="http://schemas.microsoft.com/office/drawing/2014/main" id="{58CC158E-B6A0-A688-9E25-F4EA9F2B68EC}"/>
                  </a:ext>
                </a:extLst>
              </p:cNvPr>
              <p:cNvSpPr/>
              <p:nvPr/>
            </p:nvSpPr>
            <p:spPr>
              <a:xfrm>
                <a:off x="5222321" y="4706597"/>
                <a:ext cx="493776" cy="218583"/>
              </a:xfrm>
              <a:prstGeom prst="triangle">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sp>
            <p:nvSpPr>
              <p:cNvPr id="69" name="Isosceles Triangle 68">
                <a:extLst>
                  <a:ext uri="{FF2B5EF4-FFF2-40B4-BE49-F238E27FC236}">
                    <a16:creationId xmlns:a16="http://schemas.microsoft.com/office/drawing/2014/main" id="{A0AAF3EA-87E6-5C5B-2C48-D524961268B3}"/>
                  </a:ext>
                </a:extLst>
              </p:cNvPr>
              <p:cNvSpPr/>
              <p:nvPr/>
            </p:nvSpPr>
            <p:spPr>
              <a:xfrm rot="10800000">
                <a:off x="5222322" y="4557926"/>
                <a:ext cx="493776" cy="218583"/>
              </a:xfrm>
              <a:prstGeom prst="triangle">
                <a:avLst/>
              </a:prstGeom>
              <a:solidFill>
                <a:schemeClr val="bg1"/>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a:endParaRPr>
              </a:p>
            </p:txBody>
          </p:sp>
        </p:grpSp>
      </p:grpSp>
    </p:spTree>
    <p:extLst>
      <p:ext uri="{BB962C8B-B14F-4D97-AF65-F5344CB8AC3E}">
        <p14:creationId xmlns:p14="http://schemas.microsoft.com/office/powerpoint/2010/main" val="325090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16">
            <a:extLst>
              <a:ext uri="{FF2B5EF4-FFF2-40B4-BE49-F238E27FC236}">
                <a16:creationId xmlns:a16="http://schemas.microsoft.com/office/drawing/2014/main" id="{1C23BA37-9149-4FF2-AA25-F93987BE627F}"/>
              </a:ext>
            </a:extLst>
          </p:cNvPr>
          <p:cNvSpPr txBox="1">
            <a:spLocks/>
          </p:cNvSpPr>
          <p:nvPr/>
        </p:nvSpPr>
        <p:spPr>
          <a:xfrm>
            <a:off x="235122" y="120422"/>
            <a:ext cx="11666394" cy="477325"/>
          </a:xfrm>
          <a:prstGeom prst="rect">
            <a:avLst/>
          </a:prstGeom>
        </p:spPr>
        <p:txBody>
          <a:bodyPr lIns="91416" tIns="45708" rIns="91416" bIns="45708"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3852">
              <a:spcBef>
                <a:spcPts val="600"/>
              </a:spcBef>
              <a:buNone/>
              <a:defRPr/>
            </a:pPr>
            <a:r>
              <a:rPr lang="en-US" sz="2349" b="1">
                <a:solidFill>
                  <a:srgbClr val="005A92"/>
                </a:solidFill>
                <a:latin typeface="Arial"/>
                <a:cs typeface="Arial"/>
              </a:rPr>
              <a:t>CPDO – Summary of FY23 and Beyond Transformative Initiatives</a:t>
            </a:r>
          </a:p>
        </p:txBody>
      </p:sp>
      <p:sp>
        <p:nvSpPr>
          <p:cNvPr id="6" name="TextBox 5">
            <a:extLst>
              <a:ext uri="{FF2B5EF4-FFF2-40B4-BE49-F238E27FC236}">
                <a16:creationId xmlns:a16="http://schemas.microsoft.com/office/drawing/2014/main" id="{2F79990F-426E-4DE2-BE73-77655ABDEDE4}"/>
              </a:ext>
            </a:extLst>
          </p:cNvPr>
          <p:cNvSpPr txBox="1"/>
          <p:nvPr/>
        </p:nvSpPr>
        <p:spPr>
          <a:xfrm>
            <a:off x="664292" y="1013083"/>
            <a:ext cx="5508657" cy="2821073"/>
          </a:xfrm>
          <a:prstGeom prst="rect">
            <a:avLst/>
          </a:prstGeom>
        </p:spPr>
        <p:txBody>
          <a:bodyPr vert="horz" lIns="91416" tIns="45708" rIns="91416" bIns="45708" numCol="1" rtlCol="0">
            <a:noAutofit/>
          </a:bodyPr>
          <a:lstStyle>
            <a:lvl1pPr indent="0" defTabSz="914126">
              <a:lnSpc>
                <a:spcPct val="90000"/>
              </a:lnSpc>
              <a:spcBef>
                <a:spcPts val="0"/>
              </a:spcBef>
              <a:spcAft>
                <a:spcPts val="600"/>
              </a:spcAft>
              <a:buFont typeface="Arial" panose="020B0604020202020204" pitchFamily="34" charset="0"/>
              <a:buNone/>
              <a:defRPr sz="2000" b="1">
                <a:latin typeface="Arial" panose="020B0604020202020204" pitchFamily="34" charset="0"/>
                <a:cs typeface="Arial" panose="020B0604020202020204" pitchFamily="34" charset="0"/>
              </a:defRPr>
            </a:lvl1pPr>
            <a:lvl2pPr marL="742813" lvl="1" indent="-285750" defTabSz="914126">
              <a:lnSpc>
                <a:spcPct val="90000"/>
              </a:lnSpc>
              <a:spcBef>
                <a:spcPts val="0"/>
              </a:spcBef>
              <a:spcAft>
                <a:spcPts val="600"/>
              </a:spcAft>
              <a:buFont typeface="Arial" panose="020B0604020202020204" pitchFamily="34" charset="0"/>
              <a:buChar char="•"/>
              <a:defRPr sz="1600">
                <a:latin typeface="Arial" panose="020B0604020202020204" pitchFamily="34" charset="0"/>
                <a:cs typeface="Arial" panose="020B0604020202020204" pitchFamily="34" charset="0"/>
              </a:defRPr>
            </a:lvl2pPr>
            <a:lvl3pPr marL="1199876" lvl="2" indent="-285750" defTabSz="914126">
              <a:lnSpc>
                <a:spcPct val="90000"/>
              </a:lnSpc>
              <a:spcBef>
                <a:spcPts val="0"/>
              </a:spcBef>
              <a:spcAft>
                <a:spcPts val="6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1371189" indent="0" defTabSz="914126">
              <a:lnSpc>
                <a:spcPct val="90000"/>
              </a:lnSpc>
              <a:spcBef>
                <a:spcPts val="500"/>
              </a:spcBef>
              <a:buFont typeface="Arial" panose="020B0604020202020204" pitchFamily="34" charset="0"/>
              <a:buNone/>
              <a:defRPr>
                <a:latin typeface="Arial" panose="020B0604020202020204" pitchFamily="34" charset="0"/>
                <a:cs typeface="Arial" panose="020B0604020202020204" pitchFamily="34" charset="0"/>
              </a:defRPr>
            </a:lvl4pPr>
            <a:lvl5pPr marL="1828252" indent="0" defTabSz="914126">
              <a:lnSpc>
                <a:spcPct val="90000"/>
              </a:lnSpc>
              <a:spcBef>
                <a:spcPts val="500"/>
              </a:spcBef>
              <a:buFont typeface="Arial" panose="020B0604020202020204" pitchFamily="34" charset="0"/>
              <a:buNone/>
              <a:defRPr>
                <a:latin typeface="Arial" panose="020B0604020202020204" pitchFamily="34" charset="0"/>
                <a:cs typeface="Arial" panose="020B0604020202020204" pitchFamily="34" charset="0"/>
              </a:defRPr>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defTabSz="913852">
              <a:defRPr/>
            </a:pPr>
            <a:r>
              <a:rPr lang="en-US" sz="1999">
                <a:solidFill>
                  <a:prstClr val="black"/>
                </a:solidFill>
              </a:rPr>
              <a:t>People and Productivity</a:t>
            </a:r>
          </a:p>
          <a:p>
            <a:pPr marL="285664" indent="-285664" defTabSz="913852">
              <a:buFont typeface="Arial" panose="020B0604020202020204" pitchFamily="34" charset="0"/>
              <a:buChar char="•"/>
              <a:defRPr/>
            </a:pPr>
            <a:r>
              <a:rPr lang="en-US" sz="1600" b="0">
                <a:solidFill>
                  <a:prstClr val="black"/>
                </a:solidFill>
              </a:rPr>
              <a:t>Improve retention with focus on career advancement and development</a:t>
            </a:r>
          </a:p>
          <a:p>
            <a:pPr marL="285664" indent="-285664" defTabSz="913852">
              <a:buFont typeface="Arial" panose="020B0604020202020204" pitchFamily="34" charset="0"/>
              <a:buChar char="•"/>
              <a:defRPr/>
            </a:pPr>
            <a:r>
              <a:rPr lang="en-US" sz="1600" b="0">
                <a:solidFill>
                  <a:prstClr val="black"/>
                </a:solidFill>
              </a:rPr>
              <a:t>Implement cost reduction strategies</a:t>
            </a:r>
          </a:p>
          <a:p>
            <a:pPr marL="285664" indent="-285664" defTabSz="913852">
              <a:buFont typeface="Arial" panose="020B0604020202020204" pitchFamily="34" charset="0"/>
              <a:buChar char="•"/>
              <a:defRPr/>
            </a:pPr>
            <a:r>
              <a:rPr lang="en-US" sz="1600" b="0">
                <a:solidFill>
                  <a:prstClr val="black"/>
                </a:solidFill>
              </a:rPr>
              <a:t>Continue to implement standard processing and maintenance operating procedures and equipment sets</a:t>
            </a:r>
          </a:p>
          <a:p>
            <a:pPr marL="285664" indent="-285664" defTabSz="913852">
              <a:buFont typeface="Arial" panose="020B0604020202020204" pitchFamily="34" charset="0"/>
              <a:buChar char="•"/>
              <a:defRPr/>
            </a:pPr>
            <a:r>
              <a:rPr lang="en-US" sz="1600" b="0">
                <a:solidFill>
                  <a:prstClr val="black"/>
                </a:solidFill>
              </a:rPr>
              <a:t>Optimize staffing models to match workload by location</a:t>
            </a:r>
          </a:p>
          <a:p>
            <a:pPr marL="285664" indent="-285664" defTabSz="913852">
              <a:buFont typeface="Arial" panose="020B0604020202020204" pitchFamily="34" charset="0"/>
              <a:buChar char="•"/>
              <a:defRPr/>
            </a:pPr>
            <a:r>
              <a:rPr lang="en-US" sz="1600" b="0">
                <a:solidFill>
                  <a:prstClr val="black"/>
                </a:solidFill>
              </a:rPr>
              <a:t>Develop clear and achievable operational goals</a:t>
            </a:r>
          </a:p>
        </p:txBody>
      </p:sp>
      <p:sp>
        <p:nvSpPr>
          <p:cNvPr id="2" name="Slide Number Placeholder 1">
            <a:extLst>
              <a:ext uri="{FF2B5EF4-FFF2-40B4-BE49-F238E27FC236}">
                <a16:creationId xmlns:a16="http://schemas.microsoft.com/office/drawing/2014/main" id="{ED218F29-8756-DAD2-6123-10E137EFB1ED}"/>
              </a:ext>
            </a:extLst>
          </p:cNvPr>
          <p:cNvSpPr txBox="1">
            <a:spLocks/>
          </p:cNvSpPr>
          <p:nvPr/>
        </p:nvSpPr>
        <p:spPr>
          <a:xfrm>
            <a:off x="4725193" y="6310273"/>
            <a:ext cx="2741612" cy="365030"/>
          </a:xfrm>
          <a:prstGeom prst="rect">
            <a:avLst/>
          </a:prstGeom>
        </p:spPr>
        <p:txBody>
          <a:bodyPr vert="horz" lIns="91416" tIns="45708" rIns="91416" bIns="45708" rtlCol="0" anchor="ctr"/>
          <a:lstStyle>
            <a:defPPr>
              <a:defRPr lang="en-US"/>
            </a:defPPr>
            <a:lvl1pPr marL="0" algn="ctr" defTabSz="914400" rtl="0" eaLnBrk="1" latinLnBrk="0" hangingPunct="1">
              <a:defRPr sz="10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fld id="{1E3725E8-D205-4FD1-9D32-7135FCF7A83A}" type="slidenum">
              <a:rPr lang="en-US">
                <a:solidFill>
                  <a:prstClr val="white">
                    <a:lumMod val="85000"/>
                  </a:prstClr>
                </a:solidFill>
                <a:latin typeface="Arial" panose="020B0604020202020204"/>
              </a:rPr>
              <a:pPr defTabSz="914126">
                <a:defRPr/>
              </a:pPr>
              <a:t>12</a:t>
            </a:fld>
            <a:endParaRPr lang="en-US">
              <a:solidFill>
                <a:prstClr val="white">
                  <a:lumMod val="85000"/>
                </a:prstClr>
              </a:solidFill>
              <a:latin typeface="Arial" panose="020B0604020202020204"/>
            </a:endParaRPr>
          </a:p>
        </p:txBody>
      </p:sp>
      <p:sp>
        <p:nvSpPr>
          <p:cNvPr id="3" name="Arrow: Right 2">
            <a:extLst>
              <a:ext uri="{FF2B5EF4-FFF2-40B4-BE49-F238E27FC236}">
                <a16:creationId xmlns:a16="http://schemas.microsoft.com/office/drawing/2014/main" id="{FC58DBEC-ACEF-4776-3C1D-C0DDC135E7A4}"/>
              </a:ext>
            </a:extLst>
          </p:cNvPr>
          <p:cNvSpPr/>
          <p:nvPr/>
        </p:nvSpPr>
        <p:spPr>
          <a:xfrm>
            <a:off x="664292" y="3700625"/>
            <a:ext cx="10816653" cy="2395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endParaRPr lang="en-US" sz="1798">
              <a:solidFill>
                <a:prstClr val="white"/>
              </a:solidFill>
              <a:latin typeface="Calibri" panose="020F0502020204030204"/>
            </a:endParaRPr>
          </a:p>
        </p:txBody>
      </p:sp>
      <p:graphicFrame>
        <p:nvGraphicFramePr>
          <p:cNvPr id="4" name="Diagram 3">
            <a:extLst>
              <a:ext uri="{FF2B5EF4-FFF2-40B4-BE49-F238E27FC236}">
                <a16:creationId xmlns:a16="http://schemas.microsoft.com/office/drawing/2014/main" id="{8697713C-9A44-31CB-5C1C-2F1AD74D0137}"/>
              </a:ext>
            </a:extLst>
          </p:cNvPr>
          <p:cNvGraphicFramePr/>
          <p:nvPr/>
        </p:nvGraphicFramePr>
        <p:xfrm>
          <a:off x="3505175" y="3834157"/>
          <a:ext cx="5713513" cy="2144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02E1CDB-2311-34BD-BAFA-7288EF0A6C9C}"/>
              </a:ext>
            </a:extLst>
          </p:cNvPr>
          <p:cNvSpPr txBox="1"/>
          <p:nvPr/>
        </p:nvSpPr>
        <p:spPr>
          <a:xfrm>
            <a:off x="9779595" y="4485851"/>
            <a:ext cx="1403913" cy="953859"/>
          </a:xfrm>
          <a:prstGeom prst="rect">
            <a:avLst/>
          </a:prstGeom>
          <a:noFill/>
        </p:spPr>
        <p:txBody>
          <a:bodyPr wrap="square" rtlCol="0">
            <a:spAutoFit/>
          </a:bodyPr>
          <a:lstStyle/>
          <a:p>
            <a:pPr defTabSz="914126">
              <a:defRPr/>
            </a:pPr>
            <a:r>
              <a:rPr lang="en-US" sz="1400" b="1">
                <a:solidFill>
                  <a:prstClr val="white"/>
                </a:solidFill>
                <a:latin typeface="Arial" panose="020B0604020202020204" pitchFamily="34" charset="0"/>
                <a:cs typeface="Arial" panose="020B0604020202020204" pitchFamily="34" charset="0"/>
              </a:rPr>
              <a:t>Improved performance and results</a:t>
            </a:r>
          </a:p>
          <a:p>
            <a:pPr defTabSz="914126">
              <a:defRPr/>
            </a:pPr>
            <a:endParaRPr lang="en-US" sz="1400" b="1">
              <a:solidFill>
                <a:prstClr val="white"/>
              </a:solidFill>
              <a:latin typeface="Arial" panose="020B0604020202020204"/>
            </a:endParaRPr>
          </a:p>
        </p:txBody>
      </p:sp>
      <p:sp>
        <p:nvSpPr>
          <p:cNvPr id="7" name="TextBox 6">
            <a:extLst>
              <a:ext uri="{FF2B5EF4-FFF2-40B4-BE49-F238E27FC236}">
                <a16:creationId xmlns:a16="http://schemas.microsoft.com/office/drawing/2014/main" id="{13D994A5-213E-D55A-7325-32A9C9F3A0C3}"/>
              </a:ext>
            </a:extLst>
          </p:cNvPr>
          <p:cNvSpPr txBox="1"/>
          <p:nvPr/>
        </p:nvSpPr>
        <p:spPr>
          <a:xfrm>
            <a:off x="673815" y="4301245"/>
            <a:ext cx="2589204" cy="1169246"/>
          </a:xfrm>
          <a:prstGeom prst="rect">
            <a:avLst/>
          </a:prstGeom>
          <a:noFill/>
        </p:spPr>
        <p:txBody>
          <a:bodyPr wrap="square" rtlCol="0">
            <a:spAutoFit/>
          </a:bodyPr>
          <a:lstStyle/>
          <a:p>
            <a:pPr defTabSz="914126">
              <a:defRPr/>
            </a:pPr>
            <a:r>
              <a:rPr lang="en-US" sz="1400" b="1">
                <a:solidFill>
                  <a:prstClr val="white"/>
                </a:solidFill>
                <a:latin typeface="Arial" panose="020B0604020202020204" pitchFamily="34" charset="0"/>
                <a:cs typeface="Arial" panose="020B0604020202020204" pitchFamily="34" charset="0"/>
              </a:rPr>
              <a:t>Focused Organization </a:t>
            </a:r>
          </a:p>
          <a:p>
            <a:pPr marL="171399" indent="-171399" defTabSz="914126">
              <a:buFont typeface="Arial" panose="020B0604020202020204" pitchFamily="34" charset="0"/>
              <a:buChar char="•"/>
              <a:defRPr/>
            </a:pPr>
            <a:r>
              <a:rPr lang="en-US" sz="1400" b="1">
                <a:solidFill>
                  <a:prstClr val="white"/>
                </a:solidFill>
                <a:latin typeface="Arial" panose="020B0604020202020204" pitchFamily="34" charset="0"/>
                <a:cs typeface="Arial" panose="020B0604020202020204" pitchFamily="34" charset="0"/>
              </a:rPr>
              <a:t>Effective Planning and Execution</a:t>
            </a:r>
          </a:p>
          <a:p>
            <a:pPr marL="171399" indent="-171399" defTabSz="914126">
              <a:buFont typeface="Arial" panose="020B0604020202020204" pitchFamily="34" charset="0"/>
              <a:buChar char="•"/>
              <a:defRPr/>
            </a:pPr>
            <a:r>
              <a:rPr lang="en-US" sz="1400" b="1">
                <a:solidFill>
                  <a:prstClr val="white"/>
                </a:solidFill>
                <a:latin typeface="Arial" panose="020B0604020202020204" pitchFamily="34" charset="0"/>
                <a:cs typeface="Arial" panose="020B0604020202020204" pitchFamily="34" charset="0"/>
              </a:rPr>
              <a:t>Enhanced Line-of-Sight</a:t>
            </a:r>
          </a:p>
          <a:p>
            <a:pPr defTabSz="914126">
              <a:defRPr/>
            </a:pPr>
            <a:endParaRPr lang="en-US" sz="1400" b="1">
              <a:solidFill>
                <a:prstClr val="white"/>
              </a:solidFill>
              <a:latin typeface="Arial" panose="020B0604020202020204"/>
            </a:endParaRPr>
          </a:p>
        </p:txBody>
      </p:sp>
      <p:sp>
        <p:nvSpPr>
          <p:cNvPr id="9" name="TextBox 8">
            <a:extLst>
              <a:ext uri="{FF2B5EF4-FFF2-40B4-BE49-F238E27FC236}">
                <a16:creationId xmlns:a16="http://schemas.microsoft.com/office/drawing/2014/main" id="{7FFEBEC5-EF97-4D5A-9A08-FCDE103BDF6E}"/>
              </a:ext>
            </a:extLst>
          </p:cNvPr>
          <p:cNvSpPr txBox="1"/>
          <p:nvPr/>
        </p:nvSpPr>
        <p:spPr>
          <a:xfrm>
            <a:off x="6625317" y="1013084"/>
            <a:ext cx="5421357" cy="2107720"/>
          </a:xfrm>
          <a:prstGeom prst="rect">
            <a:avLst/>
          </a:prstGeom>
          <a:noFill/>
        </p:spPr>
        <p:txBody>
          <a:bodyPr wrap="square">
            <a:spAutoFit/>
          </a:bodyPr>
          <a:lstStyle/>
          <a:p>
            <a:pPr defTabSz="914126">
              <a:spcAft>
                <a:spcPts val="600"/>
              </a:spcAft>
              <a:defRPr/>
            </a:pPr>
            <a:r>
              <a:rPr lang="en-US" sz="1999" b="1">
                <a:solidFill>
                  <a:prstClr val="black"/>
                </a:solidFill>
                <a:latin typeface="Arial" panose="020B0604020202020204"/>
              </a:rPr>
              <a:t>Service</a:t>
            </a:r>
          </a:p>
          <a:p>
            <a:pPr marL="285664" indent="-285664" defTabSz="914126">
              <a:spcAft>
                <a:spcPts val="600"/>
              </a:spcAft>
              <a:buFont typeface="Arial" panose="020B0604020202020204" pitchFamily="34" charset="0"/>
              <a:buChar char="•"/>
              <a:defRPr/>
            </a:pPr>
            <a:r>
              <a:rPr lang="en-US" sz="1600">
                <a:solidFill>
                  <a:prstClr val="black"/>
                </a:solidFill>
                <a:latin typeface="Arial" panose="020B0604020202020204"/>
              </a:rPr>
              <a:t>Improve on processing precision to support end-to-end service improvements and clearance of volume</a:t>
            </a:r>
          </a:p>
          <a:p>
            <a:pPr marL="285664" indent="-285664" defTabSz="914126">
              <a:spcAft>
                <a:spcPts val="600"/>
              </a:spcAft>
              <a:buFont typeface="Arial" panose="020B0604020202020204" pitchFamily="34" charset="0"/>
              <a:buChar char="•"/>
              <a:defRPr/>
            </a:pPr>
            <a:r>
              <a:rPr lang="en-US" sz="1600">
                <a:solidFill>
                  <a:prstClr val="black"/>
                </a:solidFill>
                <a:latin typeface="Arial" panose="020B0604020202020204"/>
              </a:rPr>
              <a:t>Collaborate with Logistics to identify and eliminate non-service responsive transportation routings</a:t>
            </a:r>
          </a:p>
          <a:p>
            <a:pPr marL="285664" indent="-285664" defTabSz="914126">
              <a:spcAft>
                <a:spcPts val="600"/>
              </a:spcAft>
              <a:buFont typeface="Arial" panose="020B0604020202020204" pitchFamily="34" charset="0"/>
              <a:buChar char="•"/>
              <a:defRPr/>
            </a:pPr>
            <a:r>
              <a:rPr lang="en-US" sz="1600">
                <a:solidFill>
                  <a:prstClr val="black"/>
                </a:solidFill>
                <a:latin typeface="Arial" panose="020B0604020202020204"/>
              </a:rPr>
              <a:t>Continue to implement strategies to monitor “hot spot” locations and mitigate impacts expeditiously</a:t>
            </a:r>
          </a:p>
        </p:txBody>
      </p:sp>
    </p:spTree>
    <p:extLst>
      <p:ext uri="{BB962C8B-B14F-4D97-AF65-F5344CB8AC3E}">
        <p14:creationId xmlns:p14="http://schemas.microsoft.com/office/powerpoint/2010/main" val="170301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EC98-73BA-5ED5-E81B-70820131FECF}"/>
              </a:ext>
            </a:extLst>
          </p:cNvPr>
          <p:cNvSpPr>
            <a:spLocks noGrp="1"/>
          </p:cNvSpPr>
          <p:nvPr>
            <p:ph type="title"/>
          </p:nvPr>
        </p:nvSpPr>
        <p:spPr>
          <a:xfrm>
            <a:off x="1790626" y="1354582"/>
            <a:ext cx="5334182" cy="3286069"/>
          </a:xfrm>
        </p:spPr>
        <p:txBody>
          <a:bodyPr>
            <a:normAutofit/>
          </a:bodyPr>
          <a:lstStyle/>
          <a:p>
            <a:r>
              <a:rPr lang="en-US" sz="3199" dirty="0"/>
              <a:t>RPDC/LPC</a:t>
            </a:r>
            <a:br>
              <a:rPr lang="en-US" sz="3199" dirty="0"/>
            </a:br>
            <a:r>
              <a:rPr lang="en-US" sz="3199" dirty="0">
                <a:solidFill>
                  <a:srgbClr val="0070C0"/>
                </a:solidFill>
              </a:rPr>
              <a:t>Modernization</a:t>
            </a:r>
            <a:endParaRPr lang="en-US" sz="3599" dirty="0">
              <a:solidFill>
                <a:srgbClr val="0070C0"/>
              </a:solidFill>
            </a:endParaRPr>
          </a:p>
        </p:txBody>
      </p:sp>
      <p:sp>
        <p:nvSpPr>
          <p:cNvPr id="3" name="TextBox 2">
            <a:extLst>
              <a:ext uri="{FF2B5EF4-FFF2-40B4-BE49-F238E27FC236}">
                <a16:creationId xmlns:a16="http://schemas.microsoft.com/office/drawing/2014/main" id="{CD3DD7E5-78F5-BD7D-9573-2B1AAD1A92F7}"/>
              </a:ext>
            </a:extLst>
          </p:cNvPr>
          <p:cNvSpPr txBox="1"/>
          <p:nvPr/>
        </p:nvSpPr>
        <p:spPr>
          <a:xfrm>
            <a:off x="4165014" y="5990893"/>
            <a:ext cx="652973" cy="584623"/>
          </a:xfrm>
          <a:prstGeom prst="rect">
            <a:avLst/>
          </a:prstGeom>
          <a:noFill/>
        </p:spPr>
        <p:txBody>
          <a:bodyPr wrap="square" rtlCol="0">
            <a:spAutoFit/>
          </a:bodyPr>
          <a:lstStyle/>
          <a:p>
            <a:pPr defTabSz="914126">
              <a:defRPr/>
            </a:pPr>
            <a:r>
              <a:rPr lang="en-US" sz="3199" b="1" dirty="0">
                <a:solidFill>
                  <a:srgbClr val="005A92"/>
                </a:solidFill>
                <a:latin typeface="Rockwell"/>
              </a:rPr>
              <a:t>R</a:t>
            </a:r>
          </a:p>
        </p:txBody>
      </p:sp>
    </p:spTree>
    <p:extLst>
      <p:ext uri="{BB962C8B-B14F-4D97-AF65-F5344CB8AC3E}">
        <p14:creationId xmlns:p14="http://schemas.microsoft.com/office/powerpoint/2010/main" val="3704992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08DBA2-ED12-EB62-0EEC-3D592D3B047C}"/>
              </a:ext>
            </a:extLst>
          </p:cNvPr>
          <p:cNvPicPr>
            <a:picLocks noChangeAspect="1"/>
          </p:cNvPicPr>
          <p:nvPr/>
        </p:nvPicPr>
        <p:blipFill>
          <a:blip r:embed="rId2"/>
          <a:stretch>
            <a:fillRect/>
          </a:stretch>
        </p:blipFill>
        <p:spPr>
          <a:xfrm>
            <a:off x="528182" y="291305"/>
            <a:ext cx="11366079" cy="5722967"/>
          </a:xfrm>
          <a:prstGeom prst="rect">
            <a:avLst/>
          </a:prstGeom>
        </p:spPr>
      </p:pic>
      <p:sp>
        <p:nvSpPr>
          <p:cNvPr id="39" name="TextBox 38">
            <a:extLst>
              <a:ext uri="{FF2B5EF4-FFF2-40B4-BE49-F238E27FC236}">
                <a16:creationId xmlns:a16="http://schemas.microsoft.com/office/drawing/2014/main" id="{371A715A-52FE-792E-0816-420C38A0E150}"/>
              </a:ext>
            </a:extLst>
          </p:cNvPr>
          <p:cNvSpPr txBox="1"/>
          <p:nvPr/>
        </p:nvSpPr>
        <p:spPr>
          <a:xfrm>
            <a:off x="2767586" y="1949447"/>
            <a:ext cx="6293469" cy="584623"/>
          </a:xfrm>
          <a:prstGeom prst="rect">
            <a:avLst/>
          </a:prstGeom>
          <a:solidFill>
            <a:schemeClr val="bg1"/>
          </a:solidFill>
          <a:effectLst>
            <a:softEdge rad="127000"/>
          </a:effectLst>
        </p:spPr>
        <p:txBody>
          <a:bodyPr wrap="square" rtlCol="0">
            <a:spAutoFit/>
          </a:bodyPr>
          <a:lstStyle/>
          <a:p>
            <a:pPr algn="ctr" defTabSz="914126">
              <a:defRPr/>
            </a:pPr>
            <a:r>
              <a:rPr lang="en-US" sz="3199" dirty="0">
                <a:solidFill>
                  <a:srgbClr val="FF0000"/>
                </a:solidFill>
                <a:effectLst>
                  <a:outerShdw blurRad="38100" dist="38100" dir="2700000" algn="tl">
                    <a:srgbClr val="000000">
                      <a:alpha val="43137"/>
                    </a:srgbClr>
                  </a:outerShdw>
                </a:effectLst>
                <a:latin typeface="Rockwell"/>
              </a:rPr>
              <a:t>354 processing facilities</a:t>
            </a:r>
          </a:p>
        </p:txBody>
      </p:sp>
      <p:sp>
        <p:nvSpPr>
          <p:cNvPr id="40" name="Title 1">
            <a:extLst>
              <a:ext uri="{FF2B5EF4-FFF2-40B4-BE49-F238E27FC236}">
                <a16:creationId xmlns:a16="http://schemas.microsoft.com/office/drawing/2014/main" id="{0B4CA78C-221E-0C53-2250-F7294556DE5A}"/>
              </a:ext>
            </a:extLst>
          </p:cNvPr>
          <p:cNvSpPr>
            <a:spLocks noGrp="1"/>
          </p:cNvSpPr>
          <p:nvPr>
            <p:ph type="title"/>
          </p:nvPr>
        </p:nvSpPr>
        <p:spPr>
          <a:xfrm>
            <a:off x="372771" y="-22920"/>
            <a:ext cx="10507387" cy="999605"/>
          </a:xfrm>
        </p:spPr>
        <p:txBody>
          <a:bodyPr/>
          <a:lstStyle/>
          <a:p>
            <a:r>
              <a:rPr lang="en-US" dirty="0">
                <a:latin typeface="Rockwell" panose="02060603020205020403" pitchFamily="18" charset="0"/>
              </a:rPr>
              <a:t>Current Processing &amp; Distribution Networks</a:t>
            </a:r>
          </a:p>
        </p:txBody>
      </p:sp>
      <p:sp>
        <p:nvSpPr>
          <p:cNvPr id="43" name="TextBox 42">
            <a:extLst>
              <a:ext uri="{FF2B5EF4-FFF2-40B4-BE49-F238E27FC236}">
                <a16:creationId xmlns:a16="http://schemas.microsoft.com/office/drawing/2014/main" id="{18B76704-2D0B-26DC-ADE3-9BAC40A827DC}"/>
              </a:ext>
            </a:extLst>
          </p:cNvPr>
          <p:cNvSpPr txBox="1"/>
          <p:nvPr/>
        </p:nvSpPr>
        <p:spPr>
          <a:xfrm>
            <a:off x="615305" y="2737399"/>
            <a:ext cx="10385732" cy="830781"/>
          </a:xfrm>
          <a:prstGeom prst="rect">
            <a:avLst/>
          </a:prstGeom>
          <a:solidFill>
            <a:schemeClr val="bg1"/>
          </a:solidFill>
          <a:effectLst>
            <a:softEdge rad="127000"/>
          </a:effectLst>
        </p:spPr>
        <p:txBody>
          <a:bodyPr wrap="square" rtlCol="0">
            <a:spAutoFit/>
          </a:bodyPr>
          <a:lstStyle/>
          <a:p>
            <a:pPr algn="ctr" defTabSz="914126">
              <a:defRPr/>
            </a:pPr>
            <a:r>
              <a:rPr lang="en-US" sz="2799" dirty="0">
                <a:solidFill>
                  <a:srgbClr val="FF0000"/>
                </a:solidFill>
                <a:effectLst>
                  <a:outerShdw blurRad="38100" dist="38100" dir="2700000" algn="tl">
                    <a:srgbClr val="000000">
                      <a:alpha val="43137"/>
                    </a:srgbClr>
                  </a:outerShdw>
                </a:effectLst>
                <a:latin typeface="Rockwell"/>
              </a:rPr>
              <a:t>750,000 trips/week with average utilization less than 35%</a:t>
            </a:r>
          </a:p>
          <a:p>
            <a:pPr algn="ctr" defTabSz="914126">
              <a:defRPr/>
            </a:pPr>
            <a:r>
              <a:rPr lang="en-US" sz="1999" dirty="0">
                <a:solidFill>
                  <a:srgbClr val="FF66FF"/>
                </a:solidFill>
                <a:effectLst>
                  <a:outerShdw blurRad="38100" dist="38100" dir="2700000" algn="tl">
                    <a:srgbClr val="000000">
                      <a:alpha val="43137"/>
                    </a:srgbClr>
                  </a:outerShdw>
                </a:effectLst>
                <a:latin typeface="Rockwell"/>
              </a:rPr>
              <a:t>Many-to-Many Transportation</a:t>
            </a:r>
          </a:p>
        </p:txBody>
      </p:sp>
      <p:sp>
        <p:nvSpPr>
          <p:cNvPr id="53" name="TextBox 52">
            <a:extLst>
              <a:ext uri="{FF2B5EF4-FFF2-40B4-BE49-F238E27FC236}">
                <a16:creationId xmlns:a16="http://schemas.microsoft.com/office/drawing/2014/main" id="{18DD8686-0004-8737-EEE6-BAB1DDE0503C}"/>
              </a:ext>
            </a:extLst>
          </p:cNvPr>
          <p:cNvSpPr txBox="1"/>
          <p:nvPr/>
        </p:nvSpPr>
        <p:spPr>
          <a:xfrm>
            <a:off x="1882738" y="3716452"/>
            <a:ext cx="8423348" cy="523084"/>
          </a:xfrm>
          <a:prstGeom prst="rect">
            <a:avLst/>
          </a:prstGeom>
          <a:solidFill>
            <a:schemeClr val="bg1"/>
          </a:solidFill>
          <a:effectLst>
            <a:softEdge rad="127000"/>
          </a:effectLst>
        </p:spPr>
        <p:txBody>
          <a:bodyPr wrap="square" rtlCol="0">
            <a:spAutoFit/>
          </a:bodyPr>
          <a:lstStyle/>
          <a:p>
            <a:pPr algn="ctr" defTabSz="914126">
              <a:defRPr/>
            </a:pPr>
            <a:r>
              <a:rPr lang="en-US" sz="2799" dirty="0">
                <a:solidFill>
                  <a:srgbClr val="FF0000"/>
                </a:solidFill>
                <a:effectLst>
                  <a:outerShdw blurRad="38100" dist="38100" dir="2700000" algn="tl">
                    <a:srgbClr val="000000">
                      <a:alpha val="43137"/>
                    </a:srgbClr>
                  </a:outerShdw>
                </a:effectLst>
                <a:latin typeface="Rockwell"/>
              </a:rPr>
              <a:t>6900+ machines, 34 different platforms</a:t>
            </a:r>
          </a:p>
        </p:txBody>
      </p:sp>
      <p:sp>
        <p:nvSpPr>
          <p:cNvPr id="67" name="TextBox 66">
            <a:extLst>
              <a:ext uri="{FF2B5EF4-FFF2-40B4-BE49-F238E27FC236}">
                <a16:creationId xmlns:a16="http://schemas.microsoft.com/office/drawing/2014/main" id="{032E5780-0B20-69FD-FEBC-BC64016AF94F}"/>
              </a:ext>
            </a:extLst>
          </p:cNvPr>
          <p:cNvSpPr txBox="1"/>
          <p:nvPr/>
        </p:nvSpPr>
        <p:spPr>
          <a:xfrm>
            <a:off x="3339084" y="4617507"/>
            <a:ext cx="5150474" cy="830781"/>
          </a:xfrm>
          <a:prstGeom prst="rect">
            <a:avLst/>
          </a:prstGeom>
          <a:solidFill>
            <a:schemeClr val="bg1"/>
          </a:solidFill>
          <a:effectLst>
            <a:softEdge rad="127000"/>
          </a:effectLst>
        </p:spPr>
        <p:txBody>
          <a:bodyPr wrap="square">
            <a:spAutoFit/>
          </a:bodyPr>
          <a:lstStyle/>
          <a:p>
            <a:pPr algn="ctr" defTabSz="914126">
              <a:defRPr/>
            </a:pPr>
            <a:r>
              <a:rPr lang="en-US" sz="2799" dirty="0">
                <a:solidFill>
                  <a:srgbClr val="FF0000"/>
                </a:solidFill>
                <a:effectLst>
                  <a:outerShdw blurRad="38100" dist="38100" dir="2700000" algn="tl">
                    <a:srgbClr val="000000">
                      <a:alpha val="43137"/>
                    </a:srgbClr>
                  </a:outerShdw>
                </a:effectLst>
                <a:latin typeface="Rockwell"/>
              </a:rPr>
              <a:t>Small and outdated facilities</a:t>
            </a:r>
          </a:p>
          <a:p>
            <a:pPr algn="ctr" defTabSz="914126">
              <a:defRPr/>
            </a:pPr>
            <a:r>
              <a:rPr lang="en-US" sz="1999" dirty="0">
                <a:solidFill>
                  <a:srgbClr val="FF66FF"/>
                </a:solidFill>
                <a:effectLst>
                  <a:outerShdw blurRad="38100" dist="38100" dir="2700000" algn="tl">
                    <a:srgbClr val="000000">
                      <a:alpha val="43137"/>
                    </a:srgbClr>
                  </a:outerShdw>
                </a:effectLst>
                <a:latin typeface="Rockwell"/>
              </a:rPr>
              <a:t>Not conducive for package processing </a:t>
            </a:r>
          </a:p>
        </p:txBody>
      </p:sp>
    </p:spTree>
    <p:extLst>
      <p:ext uri="{BB962C8B-B14F-4D97-AF65-F5344CB8AC3E}">
        <p14:creationId xmlns:p14="http://schemas.microsoft.com/office/powerpoint/2010/main" val="739552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Arrow Connector 94">
            <a:extLst>
              <a:ext uri="{FF2B5EF4-FFF2-40B4-BE49-F238E27FC236}">
                <a16:creationId xmlns:a16="http://schemas.microsoft.com/office/drawing/2014/main" id="{50763DEE-3EBE-63CC-7A51-293231D7BF6F}"/>
              </a:ext>
            </a:extLst>
          </p:cNvPr>
          <p:cNvCxnSpPr>
            <a:endCxn id="93" idx="1"/>
          </p:cNvCxnSpPr>
          <p:nvPr/>
        </p:nvCxnSpPr>
        <p:spPr>
          <a:xfrm flipV="1">
            <a:off x="654043" y="5801649"/>
            <a:ext cx="2048290" cy="594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D3BC277-D417-4D00-AE2B-0296556C7B75}"/>
              </a:ext>
            </a:extLst>
          </p:cNvPr>
          <p:cNvSpPr>
            <a:spLocks noGrp="1"/>
          </p:cNvSpPr>
          <p:nvPr>
            <p:ph type="title"/>
          </p:nvPr>
        </p:nvSpPr>
        <p:spPr>
          <a:xfrm>
            <a:off x="372771" y="-22920"/>
            <a:ext cx="10507387" cy="999605"/>
          </a:xfrm>
        </p:spPr>
        <p:txBody>
          <a:bodyPr/>
          <a:lstStyle/>
          <a:p>
            <a:r>
              <a:rPr lang="en-US" dirty="0">
                <a:latin typeface="Rockwell" panose="02060603020205020403" pitchFamily="18" charset="0"/>
              </a:rPr>
              <a:t>Current Processing &amp; Distribution Networks</a:t>
            </a:r>
          </a:p>
        </p:txBody>
      </p:sp>
      <p:sp>
        <p:nvSpPr>
          <p:cNvPr id="2" name="Oval 1">
            <a:extLst>
              <a:ext uri="{FF2B5EF4-FFF2-40B4-BE49-F238E27FC236}">
                <a16:creationId xmlns:a16="http://schemas.microsoft.com/office/drawing/2014/main" id="{B6723A54-B483-1D19-4362-9D12DE434228}"/>
              </a:ext>
            </a:extLst>
          </p:cNvPr>
          <p:cNvSpPr/>
          <p:nvPr/>
        </p:nvSpPr>
        <p:spPr>
          <a:xfrm>
            <a:off x="10423077" y="4454893"/>
            <a:ext cx="284406" cy="284406"/>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3" name="Oval 2">
            <a:extLst>
              <a:ext uri="{FF2B5EF4-FFF2-40B4-BE49-F238E27FC236}">
                <a16:creationId xmlns:a16="http://schemas.microsoft.com/office/drawing/2014/main" id="{E7FED774-5198-2A32-63E6-74D370F590BE}"/>
              </a:ext>
            </a:extLst>
          </p:cNvPr>
          <p:cNvSpPr/>
          <p:nvPr/>
        </p:nvSpPr>
        <p:spPr>
          <a:xfrm>
            <a:off x="1747064" y="2083493"/>
            <a:ext cx="284406" cy="284406"/>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 name="Oval 4">
            <a:extLst>
              <a:ext uri="{FF2B5EF4-FFF2-40B4-BE49-F238E27FC236}">
                <a16:creationId xmlns:a16="http://schemas.microsoft.com/office/drawing/2014/main" id="{41B40EB6-0413-95EE-6130-56513386BDDD}"/>
              </a:ext>
            </a:extLst>
          </p:cNvPr>
          <p:cNvSpPr/>
          <p:nvPr/>
        </p:nvSpPr>
        <p:spPr>
          <a:xfrm>
            <a:off x="4478684" y="2367899"/>
            <a:ext cx="284406" cy="284406"/>
          </a:xfrm>
          <a:prstGeom prst="ellipse">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6" name="Oval 5">
            <a:extLst>
              <a:ext uri="{FF2B5EF4-FFF2-40B4-BE49-F238E27FC236}">
                <a16:creationId xmlns:a16="http://schemas.microsoft.com/office/drawing/2014/main" id="{5E5133AE-6268-2FC4-F5A6-2EE59C6AF34E}"/>
              </a:ext>
            </a:extLst>
          </p:cNvPr>
          <p:cNvSpPr/>
          <p:nvPr/>
        </p:nvSpPr>
        <p:spPr>
          <a:xfrm>
            <a:off x="8236905" y="3952447"/>
            <a:ext cx="284406" cy="284406"/>
          </a:xfrm>
          <a:prstGeom prst="ellipse">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cxnSp>
        <p:nvCxnSpPr>
          <p:cNvPr id="9" name="Straight Connector 8">
            <a:extLst>
              <a:ext uri="{FF2B5EF4-FFF2-40B4-BE49-F238E27FC236}">
                <a16:creationId xmlns:a16="http://schemas.microsoft.com/office/drawing/2014/main" id="{D327A75E-9AD8-E10E-7F9F-755FF4EEF4C3}"/>
              </a:ext>
            </a:extLst>
          </p:cNvPr>
          <p:cNvCxnSpPr>
            <a:stCxn id="3" idx="6"/>
            <a:endCxn id="5" idx="2"/>
          </p:cNvCxnSpPr>
          <p:nvPr/>
        </p:nvCxnSpPr>
        <p:spPr>
          <a:xfrm>
            <a:off x="2031471" y="2225696"/>
            <a:ext cx="2447214" cy="28440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C73D74-4B5E-33DC-46A8-6DB507113F20}"/>
              </a:ext>
            </a:extLst>
          </p:cNvPr>
          <p:cNvCxnSpPr>
            <a:cxnSpLocks/>
            <a:stCxn id="5" idx="6"/>
            <a:endCxn id="6" idx="1"/>
          </p:cNvCxnSpPr>
          <p:nvPr/>
        </p:nvCxnSpPr>
        <p:spPr>
          <a:xfrm>
            <a:off x="4763090" y="2510103"/>
            <a:ext cx="3515465" cy="14839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131877-5256-2970-2331-D709F7B562B6}"/>
              </a:ext>
            </a:extLst>
          </p:cNvPr>
          <p:cNvCxnSpPr>
            <a:cxnSpLocks/>
            <a:stCxn id="6" idx="6"/>
            <a:endCxn id="2" idx="2"/>
          </p:cNvCxnSpPr>
          <p:nvPr/>
        </p:nvCxnSpPr>
        <p:spPr>
          <a:xfrm>
            <a:off x="8521311" y="4094650"/>
            <a:ext cx="1901767" cy="50244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7B09948-A54C-A52A-206C-AFA83E2CCEE4}"/>
              </a:ext>
            </a:extLst>
          </p:cNvPr>
          <p:cNvSpPr/>
          <p:nvPr/>
        </p:nvSpPr>
        <p:spPr>
          <a:xfrm>
            <a:off x="3971525" y="976685"/>
            <a:ext cx="284406" cy="284406"/>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7" name="Oval 16">
            <a:extLst>
              <a:ext uri="{FF2B5EF4-FFF2-40B4-BE49-F238E27FC236}">
                <a16:creationId xmlns:a16="http://schemas.microsoft.com/office/drawing/2014/main" id="{D52385EF-E43A-A058-5A4C-AD2CA61A5499}"/>
              </a:ext>
            </a:extLst>
          </p:cNvPr>
          <p:cNvSpPr/>
          <p:nvPr/>
        </p:nvSpPr>
        <p:spPr>
          <a:xfrm>
            <a:off x="3809007" y="3035916"/>
            <a:ext cx="284406" cy="284406"/>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8" name="Oval 17">
            <a:extLst>
              <a:ext uri="{FF2B5EF4-FFF2-40B4-BE49-F238E27FC236}">
                <a16:creationId xmlns:a16="http://schemas.microsoft.com/office/drawing/2014/main" id="{D4676D62-8F56-C2AC-E2B6-FEF468B37346}"/>
              </a:ext>
            </a:extLst>
          </p:cNvPr>
          <p:cNvSpPr/>
          <p:nvPr/>
        </p:nvSpPr>
        <p:spPr>
          <a:xfrm>
            <a:off x="8659606" y="5120542"/>
            <a:ext cx="284406" cy="284406"/>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cxnSp>
        <p:nvCxnSpPr>
          <p:cNvPr id="19" name="Straight Connector 18">
            <a:extLst>
              <a:ext uri="{FF2B5EF4-FFF2-40B4-BE49-F238E27FC236}">
                <a16:creationId xmlns:a16="http://schemas.microsoft.com/office/drawing/2014/main" id="{3702E3C7-0132-9F49-4344-E4F67A206A66}"/>
              </a:ext>
            </a:extLst>
          </p:cNvPr>
          <p:cNvCxnSpPr>
            <a:cxnSpLocks/>
            <a:stCxn id="3" idx="5"/>
            <a:endCxn id="17" idx="1"/>
          </p:cNvCxnSpPr>
          <p:nvPr/>
        </p:nvCxnSpPr>
        <p:spPr>
          <a:xfrm>
            <a:off x="1989820" y="2326250"/>
            <a:ext cx="1860837" cy="7513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8CFB17-15F4-D80D-CA05-5895F4F8E118}"/>
              </a:ext>
            </a:extLst>
          </p:cNvPr>
          <p:cNvCxnSpPr>
            <a:cxnSpLocks/>
            <a:stCxn id="17" idx="0"/>
            <a:endCxn id="16" idx="4"/>
          </p:cNvCxnSpPr>
          <p:nvPr/>
        </p:nvCxnSpPr>
        <p:spPr>
          <a:xfrm flipV="1">
            <a:off x="3951210" y="1261091"/>
            <a:ext cx="162518" cy="17748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DBFED9-5670-42C2-E19F-273AF39CFEB5}"/>
              </a:ext>
            </a:extLst>
          </p:cNvPr>
          <p:cNvCxnSpPr>
            <a:cxnSpLocks/>
            <a:stCxn id="3" idx="7"/>
            <a:endCxn id="16" idx="2"/>
          </p:cNvCxnSpPr>
          <p:nvPr/>
        </p:nvCxnSpPr>
        <p:spPr>
          <a:xfrm flipV="1">
            <a:off x="1989821" y="1118888"/>
            <a:ext cx="1981705" cy="100625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64793B-7554-5D6A-C361-E3C6F5746EC7}"/>
              </a:ext>
            </a:extLst>
          </p:cNvPr>
          <p:cNvCxnSpPr>
            <a:cxnSpLocks/>
            <a:stCxn id="5" idx="0"/>
            <a:endCxn id="16" idx="5"/>
          </p:cNvCxnSpPr>
          <p:nvPr/>
        </p:nvCxnSpPr>
        <p:spPr>
          <a:xfrm flipH="1" flipV="1">
            <a:off x="4214281" y="1219440"/>
            <a:ext cx="406606" cy="1148459"/>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02C973C-98F6-4332-2D0B-7FEBA9C4EF52}"/>
              </a:ext>
            </a:extLst>
          </p:cNvPr>
          <p:cNvCxnSpPr>
            <a:cxnSpLocks/>
            <a:stCxn id="5" idx="3"/>
            <a:endCxn id="17" idx="7"/>
          </p:cNvCxnSpPr>
          <p:nvPr/>
        </p:nvCxnSpPr>
        <p:spPr>
          <a:xfrm flipH="1">
            <a:off x="4051764" y="2610656"/>
            <a:ext cx="468571" cy="46691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EA32C8E-8B21-82A4-4C43-989D2D1A4A0F}"/>
              </a:ext>
            </a:extLst>
          </p:cNvPr>
          <p:cNvSpPr/>
          <p:nvPr/>
        </p:nvSpPr>
        <p:spPr>
          <a:xfrm>
            <a:off x="9447263" y="2478944"/>
            <a:ext cx="284406" cy="284406"/>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cxnSp>
        <p:nvCxnSpPr>
          <p:cNvPr id="36" name="Straight Connector 35">
            <a:extLst>
              <a:ext uri="{FF2B5EF4-FFF2-40B4-BE49-F238E27FC236}">
                <a16:creationId xmlns:a16="http://schemas.microsoft.com/office/drawing/2014/main" id="{1A8878FD-CEEF-0E44-FB6A-98D289878A60}"/>
              </a:ext>
            </a:extLst>
          </p:cNvPr>
          <p:cNvCxnSpPr>
            <a:cxnSpLocks/>
            <a:stCxn id="2" idx="0"/>
            <a:endCxn id="35" idx="5"/>
          </p:cNvCxnSpPr>
          <p:nvPr/>
        </p:nvCxnSpPr>
        <p:spPr>
          <a:xfrm flipH="1" flipV="1">
            <a:off x="9690018" y="2721700"/>
            <a:ext cx="875262" cy="173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9A2F59A-FC27-D5F8-F44C-F572392AAD05}"/>
              </a:ext>
            </a:extLst>
          </p:cNvPr>
          <p:cNvCxnSpPr>
            <a:cxnSpLocks/>
            <a:stCxn id="18" idx="0"/>
            <a:endCxn id="35" idx="4"/>
          </p:cNvCxnSpPr>
          <p:nvPr/>
        </p:nvCxnSpPr>
        <p:spPr>
          <a:xfrm flipV="1">
            <a:off x="8801809" y="2763350"/>
            <a:ext cx="787657" cy="23571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435FCEE-D358-78FA-7DE4-F7D5A1C6E18B}"/>
              </a:ext>
            </a:extLst>
          </p:cNvPr>
          <p:cNvCxnSpPr>
            <a:cxnSpLocks/>
            <a:stCxn id="18" idx="6"/>
            <a:endCxn id="2" idx="3"/>
          </p:cNvCxnSpPr>
          <p:nvPr/>
        </p:nvCxnSpPr>
        <p:spPr>
          <a:xfrm flipV="1">
            <a:off x="8944012" y="4697648"/>
            <a:ext cx="1520716" cy="565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33A495-1371-E7D3-F3E0-867E0A71681C}"/>
              </a:ext>
            </a:extLst>
          </p:cNvPr>
          <p:cNvCxnSpPr>
            <a:cxnSpLocks/>
            <a:stCxn id="6" idx="0"/>
            <a:endCxn id="35" idx="2"/>
          </p:cNvCxnSpPr>
          <p:nvPr/>
        </p:nvCxnSpPr>
        <p:spPr>
          <a:xfrm flipV="1">
            <a:off x="8379108" y="2621148"/>
            <a:ext cx="1068155" cy="1331299"/>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A548A4-421D-FA35-07F7-A40A16476CF2}"/>
              </a:ext>
            </a:extLst>
          </p:cNvPr>
          <p:cNvCxnSpPr>
            <a:cxnSpLocks/>
            <a:stCxn id="6" idx="4"/>
            <a:endCxn id="18" idx="1"/>
          </p:cNvCxnSpPr>
          <p:nvPr/>
        </p:nvCxnSpPr>
        <p:spPr>
          <a:xfrm>
            <a:off x="8379108" y="4236853"/>
            <a:ext cx="322148" cy="92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5240D5A-D4FB-86B6-89E8-A1B45E69EF88}"/>
              </a:ext>
            </a:extLst>
          </p:cNvPr>
          <p:cNvSpPr/>
          <p:nvPr/>
        </p:nvSpPr>
        <p:spPr>
          <a:xfrm>
            <a:off x="5484262" y="4877787"/>
            <a:ext cx="284406" cy="284406"/>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cxnSp>
        <p:nvCxnSpPr>
          <p:cNvPr id="55" name="Straight Connector 54">
            <a:extLst>
              <a:ext uri="{FF2B5EF4-FFF2-40B4-BE49-F238E27FC236}">
                <a16:creationId xmlns:a16="http://schemas.microsoft.com/office/drawing/2014/main" id="{3B919BA1-3063-C5D7-0B16-BB94EB41B203}"/>
              </a:ext>
            </a:extLst>
          </p:cNvPr>
          <p:cNvCxnSpPr>
            <a:cxnSpLocks/>
            <a:stCxn id="5" idx="5"/>
            <a:endCxn id="54" idx="0"/>
          </p:cNvCxnSpPr>
          <p:nvPr/>
        </p:nvCxnSpPr>
        <p:spPr>
          <a:xfrm>
            <a:off x="4721440" y="2610655"/>
            <a:ext cx="905025" cy="226713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2B4E45F-7514-E01D-F485-AC01E49A3C0C}"/>
              </a:ext>
            </a:extLst>
          </p:cNvPr>
          <p:cNvCxnSpPr>
            <a:cxnSpLocks/>
            <a:stCxn id="17" idx="5"/>
            <a:endCxn id="54" idx="1"/>
          </p:cNvCxnSpPr>
          <p:nvPr/>
        </p:nvCxnSpPr>
        <p:spPr>
          <a:xfrm>
            <a:off x="4051764" y="3278672"/>
            <a:ext cx="1474149" cy="16407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D04919-8AE2-AB02-C27E-B880D84B2CF9}"/>
              </a:ext>
            </a:extLst>
          </p:cNvPr>
          <p:cNvCxnSpPr>
            <a:cxnSpLocks/>
            <a:stCxn id="6" idx="2"/>
            <a:endCxn id="54" idx="7"/>
          </p:cNvCxnSpPr>
          <p:nvPr/>
        </p:nvCxnSpPr>
        <p:spPr>
          <a:xfrm flipH="1">
            <a:off x="5727018" y="4094650"/>
            <a:ext cx="2509887" cy="82478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BA8D8DE-98A2-8D1E-E54A-E4D223699C5A}"/>
              </a:ext>
            </a:extLst>
          </p:cNvPr>
          <p:cNvCxnSpPr>
            <a:cxnSpLocks/>
            <a:stCxn id="18" idx="2"/>
            <a:endCxn id="54" idx="6"/>
          </p:cNvCxnSpPr>
          <p:nvPr/>
        </p:nvCxnSpPr>
        <p:spPr>
          <a:xfrm flipH="1" flipV="1">
            <a:off x="5768668" y="5019990"/>
            <a:ext cx="2890938" cy="24275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925E550-4E59-F085-374A-E54235D13B8D}"/>
              </a:ext>
            </a:extLst>
          </p:cNvPr>
          <p:cNvSpPr txBox="1"/>
          <p:nvPr/>
        </p:nvSpPr>
        <p:spPr>
          <a:xfrm>
            <a:off x="4693717" y="2090591"/>
            <a:ext cx="882921" cy="369236"/>
          </a:xfrm>
          <a:prstGeom prst="rect">
            <a:avLst/>
          </a:prstGeom>
          <a:noFill/>
        </p:spPr>
        <p:txBody>
          <a:bodyPr wrap="square" rtlCol="0">
            <a:spAutoFit/>
          </a:bodyPr>
          <a:lstStyle/>
          <a:p>
            <a:pPr defTabSz="914126">
              <a:defRPr/>
            </a:pPr>
            <a:r>
              <a:rPr lang="en-US" sz="1799" dirty="0">
                <a:solidFill>
                  <a:srgbClr val="0000FF"/>
                </a:solidFill>
                <a:latin typeface="Rockwell"/>
              </a:rPr>
              <a:t>STC 1</a:t>
            </a:r>
          </a:p>
        </p:txBody>
      </p:sp>
      <p:sp>
        <p:nvSpPr>
          <p:cNvPr id="68" name="TextBox 67">
            <a:extLst>
              <a:ext uri="{FF2B5EF4-FFF2-40B4-BE49-F238E27FC236}">
                <a16:creationId xmlns:a16="http://schemas.microsoft.com/office/drawing/2014/main" id="{7108F419-8F07-F578-249A-07097DB58173}"/>
              </a:ext>
            </a:extLst>
          </p:cNvPr>
          <p:cNvSpPr txBox="1"/>
          <p:nvPr/>
        </p:nvSpPr>
        <p:spPr>
          <a:xfrm>
            <a:off x="7756535" y="3440586"/>
            <a:ext cx="905025" cy="369236"/>
          </a:xfrm>
          <a:prstGeom prst="rect">
            <a:avLst/>
          </a:prstGeom>
          <a:noFill/>
        </p:spPr>
        <p:txBody>
          <a:bodyPr wrap="square" rtlCol="0">
            <a:spAutoFit/>
          </a:bodyPr>
          <a:lstStyle/>
          <a:p>
            <a:pPr defTabSz="914126">
              <a:defRPr/>
            </a:pPr>
            <a:r>
              <a:rPr lang="en-US" sz="1799" dirty="0">
                <a:solidFill>
                  <a:srgbClr val="0000FF"/>
                </a:solidFill>
                <a:latin typeface="Rockwell"/>
              </a:rPr>
              <a:t>STC 2</a:t>
            </a:r>
          </a:p>
        </p:txBody>
      </p:sp>
      <p:sp>
        <p:nvSpPr>
          <p:cNvPr id="69" name="TextBox 68">
            <a:extLst>
              <a:ext uri="{FF2B5EF4-FFF2-40B4-BE49-F238E27FC236}">
                <a16:creationId xmlns:a16="http://schemas.microsoft.com/office/drawing/2014/main" id="{4C20CE88-D3BF-7654-6B71-F0FA0E908114}"/>
              </a:ext>
            </a:extLst>
          </p:cNvPr>
          <p:cNvSpPr txBox="1"/>
          <p:nvPr/>
        </p:nvSpPr>
        <p:spPr>
          <a:xfrm>
            <a:off x="9274432" y="2123366"/>
            <a:ext cx="882922" cy="369236"/>
          </a:xfrm>
          <a:prstGeom prst="rect">
            <a:avLst/>
          </a:prstGeom>
          <a:noFill/>
        </p:spPr>
        <p:txBody>
          <a:bodyPr wrap="square" rtlCol="0">
            <a:spAutoFit/>
          </a:bodyPr>
          <a:lstStyle/>
          <a:p>
            <a:pPr defTabSz="914126">
              <a:defRPr/>
            </a:pPr>
            <a:r>
              <a:rPr lang="en-US" sz="1799" dirty="0">
                <a:solidFill>
                  <a:srgbClr val="C00000"/>
                </a:solidFill>
                <a:latin typeface="Rockwell"/>
              </a:rPr>
              <a:t>P&amp;DC</a:t>
            </a:r>
          </a:p>
        </p:txBody>
      </p:sp>
      <p:sp>
        <p:nvSpPr>
          <p:cNvPr id="71" name="TextBox 70">
            <a:extLst>
              <a:ext uri="{FF2B5EF4-FFF2-40B4-BE49-F238E27FC236}">
                <a16:creationId xmlns:a16="http://schemas.microsoft.com/office/drawing/2014/main" id="{1CB568C8-58C4-6CF7-FCDF-9800EFAFB854}"/>
              </a:ext>
            </a:extLst>
          </p:cNvPr>
          <p:cNvSpPr txBox="1"/>
          <p:nvPr/>
        </p:nvSpPr>
        <p:spPr>
          <a:xfrm>
            <a:off x="10662946" y="4090497"/>
            <a:ext cx="882922" cy="369236"/>
          </a:xfrm>
          <a:prstGeom prst="rect">
            <a:avLst/>
          </a:prstGeom>
          <a:noFill/>
        </p:spPr>
        <p:txBody>
          <a:bodyPr wrap="square" rtlCol="0">
            <a:spAutoFit/>
          </a:bodyPr>
          <a:lstStyle/>
          <a:p>
            <a:pPr defTabSz="914126">
              <a:defRPr/>
            </a:pPr>
            <a:r>
              <a:rPr lang="en-US" sz="1799" dirty="0">
                <a:solidFill>
                  <a:srgbClr val="C00000"/>
                </a:solidFill>
                <a:latin typeface="Rockwell"/>
              </a:rPr>
              <a:t>P&amp;DC</a:t>
            </a:r>
          </a:p>
        </p:txBody>
      </p:sp>
      <p:sp>
        <p:nvSpPr>
          <p:cNvPr id="72" name="TextBox 71">
            <a:extLst>
              <a:ext uri="{FF2B5EF4-FFF2-40B4-BE49-F238E27FC236}">
                <a16:creationId xmlns:a16="http://schemas.microsoft.com/office/drawing/2014/main" id="{4BC251E2-5F52-3503-EF7E-8D015D4C3175}"/>
              </a:ext>
            </a:extLst>
          </p:cNvPr>
          <p:cNvSpPr txBox="1"/>
          <p:nvPr/>
        </p:nvSpPr>
        <p:spPr>
          <a:xfrm>
            <a:off x="8502551" y="5383534"/>
            <a:ext cx="882922" cy="369236"/>
          </a:xfrm>
          <a:prstGeom prst="rect">
            <a:avLst/>
          </a:prstGeom>
          <a:noFill/>
        </p:spPr>
        <p:txBody>
          <a:bodyPr wrap="square" rtlCol="0">
            <a:spAutoFit/>
          </a:bodyPr>
          <a:lstStyle/>
          <a:p>
            <a:pPr defTabSz="914126">
              <a:defRPr/>
            </a:pPr>
            <a:r>
              <a:rPr lang="en-US" sz="1799" dirty="0">
                <a:solidFill>
                  <a:srgbClr val="C00000"/>
                </a:solidFill>
                <a:latin typeface="Rockwell"/>
              </a:rPr>
              <a:t>P&amp;DC</a:t>
            </a:r>
          </a:p>
        </p:txBody>
      </p:sp>
      <p:sp>
        <p:nvSpPr>
          <p:cNvPr id="74" name="TextBox 73">
            <a:extLst>
              <a:ext uri="{FF2B5EF4-FFF2-40B4-BE49-F238E27FC236}">
                <a16:creationId xmlns:a16="http://schemas.microsoft.com/office/drawing/2014/main" id="{4F651661-6D5B-3433-20C9-3748B37C63AB}"/>
              </a:ext>
            </a:extLst>
          </p:cNvPr>
          <p:cNvSpPr txBox="1"/>
          <p:nvPr/>
        </p:nvSpPr>
        <p:spPr>
          <a:xfrm>
            <a:off x="4279979" y="763028"/>
            <a:ext cx="882922" cy="369236"/>
          </a:xfrm>
          <a:prstGeom prst="rect">
            <a:avLst/>
          </a:prstGeom>
          <a:noFill/>
        </p:spPr>
        <p:txBody>
          <a:bodyPr wrap="square" rtlCol="0">
            <a:spAutoFit/>
          </a:bodyPr>
          <a:lstStyle/>
          <a:p>
            <a:pPr defTabSz="914126">
              <a:defRPr/>
            </a:pPr>
            <a:r>
              <a:rPr lang="en-US" sz="1799" dirty="0">
                <a:solidFill>
                  <a:srgbClr val="C00000"/>
                </a:solidFill>
                <a:latin typeface="Rockwell"/>
              </a:rPr>
              <a:t>P&amp;DC</a:t>
            </a:r>
          </a:p>
        </p:txBody>
      </p:sp>
      <p:sp>
        <p:nvSpPr>
          <p:cNvPr id="75" name="TextBox 74">
            <a:extLst>
              <a:ext uri="{FF2B5EF4-FFF2-40B4-BE49-F238E27FC236}">
                <a16:creationId xmlns:a16="http://schemas.microsoft.com/office/drawing/2014/main" id="{DD2DA794-0F36-81FC-772F-96D30BB233A6}"/>
              </a:ext>
            </a:extLst>
          </p:cNvPr>
          <p:cNvSpPr txBox="1"/>
          <p:nvPr/>
        </p:nvSpPr>
        <p:spPr>
          <a:xfrm>
            <a:off x="954694" y="2083493"/>
            <a:ext cx="882922" cy="369236"/>
          </a:xfrm>
          <a:prstGeom prst="rect">
            <a:avLst/>
          </a:prstGeom>
          <a:noFill/>
        </p:spPr>
        <p:txBody>
          <a:bodyPr wrap="square" rtlCol="0">
            <a:spAutoFit/>
          </a:bodyPr>
          <a:lstStyle/>
          <a:p>
            <a:pPr defTabSz="914126">
              <a:defRPr/>
            </a:pPr>
            <a:r>
              <a:rPr lang="en-US" sz="1799" dirty="0">
                <a:solidFill>
                  <a:srgbClr val="C00000"/>
                </a:solidFill>
                <a:latin typeface="Rockwell"/>
              </a:rPr>
              <a:t>P&amp;DC</a:t>
            </a:r>
          </a:p>
        </p:txBody>
      </p:sp>
      <p:sp>
        <p:nvSpPr>
          <p:cNvPr id="76" name="TextBox 75">
            <a:extLst>
              <a:ext uri="{FF2B5EF4-FFF2-40B4-BE49-F238E27FC236}">
                <a16:creationId xmlns:a16="http://schemas.microsoft.com/office/drawing/2014/main" id="{267ABF97-1EE7-0C05-B628-203B5FB622FB}"/>
              </a:ext>
            </a:extLst>
          </p:cNvPr>
          <p:cNvSpPr txBox="1"/>
          <p:nvPr/>
        </p:nvSpPr>
        <p:spPr>
          <a:xfrm>
            <a:off x="2967735" y="3260726"/>
            <a:ext cx="882922" cy="369236"/>
          </a:xfrm>
          <a:prstGeom prst="rect">
            <a:avLst/>
          </a:prstGeom>
          <a:noFill/>
        </p:spPr>
        <p:txBody>
          <a:bodyPr wrap="square" rtlCol="0">
            <a:spAutoFit/>
          </a:bodyPr>
          <a:lstStyle/>
          <a:p>
            <a:pPr defTabSz="914126">
              <a:defRPr/>
            </a:pPr>
            <a:r>
              <a:rPr lang="en-US" sz="1799" dirty="0">
                <a:solidFill>
                  <a:srgbClr val="C00000"/>
                </a:solidFill>
                <a:latin typeface="Rockwell"/>
              </a:rPr>
              <a:t>P&amp;DC</a:t>
            </a:r>
          </a:p>
        </p:txBody>
      </p:sp>
      <p:sp>
        <p:nvSpPr>
          <p:cNvPr id="77" name="TextBox 76">
            <a:extLst>
              <a:ext uri="{FF2B5EF4-FFF2-40B4-BE49-F238E27FC236}">
                <a16:creationId xmlns:a16="http://schemas.microsoft.com/office/drawing/2014/main" id="{D21DA651-886E-1ACE-FF38-0C9B61B65890}"/>
              </a:ext>
            </a:extLst>
          </p:cNvPr>
          <p:cNvSpPr txBox="1"/>
          <p:nvPr/>
        </p:nvSpPr>
        <p:spPr>
          <a:xfrm>
            <a:off x="5084451" y="5157713"/>
            <a:ext cx="882922" cy="369236"/>
          </a:xfrm>
          <a:prstGeom prst="rect">
            <a:avLst/>
          </a:prstGeom>
          <a:noFill/>
        </p:spPr>
        <p:txBody>
          <a:bodyPr wrap="square" rtlCol="0">
            <a:spAutoFit/>
          </a:bodyPr>
          <a:lstStyle/>
          <a:p>
            <a:pPr defTabSz="914126">
              <a:defRPr/>
            </a:pPr>
            <a:r>
              <a:rPr lang="en-US" sz="1799" dirty="0">
                <a:solidFill>
                  <a:srgbClr val="C00000"/>
                </a:solidFill>
                <a:latin typeface="Rockwell"/>
              </a:rPr>
              <a:t>P&amp;DC</a:t>
            </a:r>
          </a:p>
        </p:txBody>
      </p:sp>
      <p:sp>
        <p:nvSpPr>
          <p:cNvPr id="78" name="TextBox 77">
            <a:extLst>
              <a:ext uri="{FF2B5EF4-FFF2-40B4-BE49-F238E27FC236}">
                <a16:creationId xmlns:a16="http://schemas.microsoft.com/office/drawing/2014/main" id="{654E423C-88D9-963A-EC5E-61161EB2482B}"/>
              </a:ext>
            </a:extLst>
          </p:cNvPr>
          <p:cNvSpPr txBox="1"/>
          <p:nvPr/>
        </p:nvSpPr>
        <p:spPr>
          <a:xfrm>
            <a:off x="1212477" y="2426038"/>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A</a:t>
            </a:r>
          </a:p>
        </p:txBody>
      </p:sp>
      <p:sp>
        <p:nvSpPr>
          <p:cNvPr id="79" name="TextBox 78">
            <a:extLst>
              <a:ext uri="{FF2B5EF4-FFF2-40B4-BE49-F238E27FC236}">
                <a16:creationId xmlns:a16="http://schemas.microsoft.com/office/drawing/2014/main" id="{31E85788-0379-BD28-9DCA-12FDA77361A2}"/>
              </a:ext>
            </a:extLst>
          </p:cNvPr>
          <p:cNvSpPr txBox="1"/>
          <p:nvPr/>
        </p:nvSpPr>
        <p:spPr>
          <a:xfrm>
            <a:off x="3230516" y="3532280"/>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C</a:t>
            </a:r>
          </a:p>
        </p:txBody>
      </p:sp>
      <p:sp>
        <p:nvSpPr>
          <p:cNvPr id="80" name="TextBox 79">
            <a:extLst>
              <a:ext uri="{FF2B5EF4-FFF2-40B4-BE49-F238E27FC236}">
                <a16:creationId xmlns:a16="http://schemas.microsoft.com/office/drawing/2014/main" id="{10A3D380-F672-5530-AFB9-FFDA3E12C8A7}"/>
              </a:ext>
            </a:extLst>
          </p:cNvPr>
          <p:cNvSpPr txBox="1"/>
          <p:nvPr/>
        </p:nvSpPr>
        <p:spPr>
          <a:xfrm>
            <a:off x="4525797" y="1019991"/>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B</a:t>
            </a:r>
          </a:p>
        </p:txBody>
      </p:sp>
      <p:sp>
        <p:nvSpPr>
          <p:cNvPr id="81" name="TextBox 80">
            <a:extLst>
              <a:ext uri="{FF2B5EF4-FFF2-40B4-BE49-F238E27FC236}">
                <a16:creationId xmlns:a16="http://schemas.microsoft.com/office/drawing/2014/main" id="{C31575A1-90FB-0050-6A7F-2576506047AC}"/>
              </a:ext>
            </a:extLst>
          </p:cNvPr>
          <p:cNvSpPr txBox="1"/>
          <p:nvPr/>
        </p:nvSpPr>
        <p:spPr>
          <a:xfrm>
            <a:off x="9818468" y="2392264"/>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D</a:t>
            </a:r>
          </a:p>
        </p:txBody>
      </p:sp>
      <p:sp>
        <p:nvSpPr>
          <p:cNvPr id="82" name="TextBox 81">
            <a:extLst>
              <a:ext uri="{FF2B5EF4-FFF2-40B4-BE49-F238E27FC236}">
                <a16:creationId xmlns:a16="http://schemas.microsoft.com/office/drawing/2014/main" id="{2F73CABE-6581-9849-493F-781224DFF918}"/>
              </a:ext>
            </a:extLst>
          </p:cNvPr>
          <p:cNvSpPr txBox="1"/>
          <p:nvPr/>
        </p:nvSpPr>
        <p:spPr>
          <a:xfrm>
            <a:off x="10833664" y="4397035"/>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E</a:t>
            </a:r>
          </a:p>
        </p:txBody>
      </p:sp>
      <p:sp>
        <p:nvSpPr>
          <p:cNvPr id="83" name="TextBox 82">
            <a:extLst>
              <a:ext uri="{FF2B5EF4-FFF2-40B4-BE49-F238E27FC236}">
                <a16:creationId xmlns:a16="http://schemas.microsoft.com/office/drawing/2014/main" id="{C579DA5A-9E1C-58AC-2727-F5BF9478A505}"/>
              </a:ext>
            </a:extLst>
          </p:cNvPr>
          <p:cNvSpPr txBox="1"/>
          <p:nvPr/>
        </p:nvSpPr>
        <p:spPr>
          <a:xfrm>
            <a:off x="9221230" y="5241331"/>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F</a:t>
            </a:r>
          </a:p>
        </p:txBody>
      </p:sp>
      <p:sp>
        <p:nvSpPr>
          <p:cNvPr id="84" name="TextBox 83">
            <a:extLst>
              <a:ext uri="{FF2B5EF4-FFF2-40B4-BE49-F238E27FC236}">
                <a16:creationId xmlns:a16="http://schemas.microsoft.com/office/drawing/2014/main" id="{B4CEFC4B-3449-AAE8-47AE-FA7A46F593FB}"/>
              </a:ext>
            </a:extLst>
          </p:cNvPr>
          <p:cNvSpPr txBox="1"/>
          <p:nvPr/>
        </p:nvSpPr>
        <p:spPr>
          <a:xfrm>
            <a:off x="5268001" y="5383534"/>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G</a:t>
            </a:r>
          </a:p>
        </p:txBody>
      </p:sp>
      <p:cxnSp>
        <p:nvCxnSpPr>
          <p:cNvPr id="86" name="Straight Connector 85">
            <a:extLst>
              <a:ext uri="{FF2B5EF4-FFF2-40B4-BE49-F238E27FC236}">
                <a16:creationId xmlns:a16="http://schemas.microsoft.com/office/drawing/2014/main" id="{8F9BD5CE-E628-98D4-9C2F-48580227E0F7}"/>
              </a:ext>
            </a:extLst>
          </p:cNvPr>
          <p:cNvCxnSpPr>
            <a:cxnSpLocks/>
            <a:stCxn id="35" idx="3"/>
            <a:endCxn id="6" idx="7"/>
          </p:cNvCxnSpPr>
          <p:nvPr/>
        </p:nvCxnSpPr>
        <p:spPr>
          <a:xfrm flipH="1">
            <a:off x="8479661" y="2721700"/>
            <a:ext cx="1009252" cy="127239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A2F929E0-DB11-0976-9F11-C01D454F8AFE}"/>
              </a:ext>
            </a:extLst>
          </p:cNvPr>
          <p:cNvSpPr txBox="1"/>
          <p:nvPr/>
        </p:nvSpPr>
        <p:spPr>
          <a:xfrm>
            <a:off x="253338" y="5576818"/>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C</a:t>
            </a:r>
          </a:p>
        </p:txBody>
      </p:sp>
      <p:sp>
        <p:nvSpPr>
          <p:cNvPr id="91" name="TextBox 90">
            <a:extLst>
              <a:ext uri="{FF2B5EF4-FFF2-40B4-BE49-F238E27FC236}">
                <a16:creationId xmlns:a16="http://schemas.microsoft.com/office/drawing/2014/main" id="{3CC11733-A300-7B14-531E-A191DA9FEB75}"/>
              </a:ext>
            </a:extLst>
          </p:cNvPr>
          <p:cNvSpPr txBox="1"/>
          <p:nvPr/>
        </p:nvSpPr>
        <p:spPr>
          <a:xfrm>
            <a:off x="747674" y="5414349"/>
            <a:ext cx="882921" cy="369236"/>
          </a:xfrm>
          <a:prstGeom prst="rect">
            <a:avLst/>
          </a:prstGeom>
          <a:noFill/>
        </p:spPr>
        <p:txBody>
          <a:bodyPr wrap="square" rtlCol="0">
            <a:spAutoFit/>
          </a:bodyPr>
          <a:lstStyle/>
          <a:p>
            <a:pPr algn="ctr" defTabSz="914126">
              <a:defRPr/>
            </a:pPr>
            <a:r>
              <a:rPr lang="en-US" sz="1799" dirty="0">
                <a:solidFill>
                  <a:srgbClr val="0000FF"/>
                </a:solidFill>
                <a:latin typeface="Rockwell"/>
              </a:rPr>
              <a:t>STC 1</a:t>
            </a:r>
          </a:p>
        </p:txBody>
      </p:sp>
      <p:sp>
        <p:nvSpPr>
          <p:cNvPr id="92" name="TextBox 91">
            <a:extLst>
              <a:ext uri="{FF2B5EF4-FFF2-40B4-BE49-F238E27FC236}">
                <a16:creationId xmlns:a16="http://schemas.microsoft.com/office/drawing/2014/main" id="{A2C15A20-88D5-5276-EBC0-9800B700B204}"/>
              </a:ext>
            </a:extLst>
          </p:cNvPr>
          <p:cNvSpPr txBox="1"/>
          <p:nvPr/>
        </p:nvSpPr>
        <p:spPr>
          <a:xfrm>
            <a:off x="1657693" y="5414349"/>
            <a:ext cx="905025" cy="369236"/>
          </a:xfrm>
          <a:prstGeom prst="rect">
            <a:avLst/>
          </a:prstGeom>
          <a:noFill/>
        </p:spPr>
        <p:txBody>
          <a:bodyPr wrap="square" rtlCol="0">
            <a:spAutoFit/>
          </a:bodyPr>
          <a:lstStyle/>
          <a:p>
            <a:pPr algn="ctr" defTabSz="914126">
              <a:defRPr/>
            </a:pPr>
            <a:r>
              <a:rPr lang="en-US" sz="1799" dirty="0">
                <a:solidFill>
                  <a:srgbClr val="0000FF"/>
                </a:solidFill>
                <a:latin typeface="Rockwell"/>
              </a:rPr>
              <a:t>STC 2</a:t>
            </a:r>
          </a:p>
        </p:txBody>
      </p:sp>
      <p:sp>
        <p:nvSpPr>
          <p:cNvPr id="93" name="TextBox 92">
            <a:extLst>
              <a:ext uri="{FF2B5EF4-FFF2-40B4-BE49-F238E27FC236}">
                <a16:creationId xmlns:a16="http://schemas.microsoft.com/office/drawing/2014/main" id="{B22728A3-8C93-0B67-DD23-46B637D44DE3}"/>
              </a:ext>
            </a:extLst>
          </p:cNvPr>
          <p:cNvSpPr txBox="1"/>
          <p:nvPr/>
        </p:nvSpPr>
        <p:spPr>
          <a:xfrm>
            <a:off x="2702334" y="5570875"/>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D</a:t>
            </a:r>
          </a:p>
        </p:txBody>
      </p:sp>
      <p:sp>
        <p:nvSpPr>
          <p:cNvPr id="97" name="Oval 96">
            <a:extLst>
              <a:ext uri="{FF2B5EF4-FFF2-40B4-BE49-F238E27FC236}">
                <a16:creationId xmlns:a16="http://schemas.microsoft.com/office/drawing/2014/main" id="{725640CC-788B-608B-2C63-F32FA5779627}"/>
              </a:ext>
            </a:extLst>
          </p:cNvPr>
          <p:cNvSpPr/>
          <p:nvPr/>
        </p:nvSpPr>
        <p:spPr>
          <a:xfrm>
            <a:off x="1041383" y="5702908"/>
            <a:ext cx="226061" cy="226061"/>
          </a:xfrm>
          <a:prstGeom prst="ellipse">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98" name="Oval 97">
            <a:extLst>
              <a:ext uri="{FF2B5EF4-FFF2-40B4-BE49-F238E27FC236}">
                <a16:creationId xmlns:a16="http://schemas.microsoft.com/office/drawing/2014/main" id="{35672D5F-55B5-6822-FFB6-1BED391644A4}"/>
              </a:ext>
            </a:extLst>
          </p:cNvPr>
          <p:cNvSpPr/>
          <p:nvPr/>
        </p:nvSpPr>
        <p:spPr>
          <a:xfrm>
            <a:off x="1972040" y="5702908"/>
            <a:ext cx="226061" cy="226061"/>
          </a:xfrm>
          <a:prstGeom prst="ellipse">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99" name="TextBox 98">
            <a:extLst>
              <a:ext uri="{FF2B5EF4-FFF2-40B4-BE49-F238E27FC236}">
                <a16:creationId xmlns:a16="http://schemas.microsoft.com/office/drawing/2014/main" id="{D8866CAB-BEC6-AF82-E0F9-51C36C226475}"/>
              </a:ext>
            </a:extLst>
          </p:cNvPr>
          <p:cNvSpPr txBox="1"/>
          <p:nvPr/>
        </p:nvSpPr>
        <p:spPr>
          <a:xfrm>
            <a:off x="247116" y="4909766"/>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A</a:t>
            </a:r>
          </a:p>
        </p:txBody>
      </p:sp>
      <p:sp>
        <p:nvSpPr>
          <p:cNvPr id="100" name="TextBox 99">
            <a:extLst>
              <a:ext uri="{FF2B5EF4-FFF2-40B4-BE49-F238E27FC236}">
                <a16:creationId xmlns:a16="http://schemas.microsoft.com/office/drawing/2014/main" id="{7CA3C0F9-7514-8867-FBEE-984178458FBA}"/>
              </a:ext>
            </a:extLst>
          </p:cNvPr>
          <p:cNvSpPr txBox="1"/>
          <p:nvPr/>
        </p:nvSpPr>
        <p:spPr>
          <a:xfrm>
            <a:off x="2722171" y="4943404"/>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G</a:t>
            </a:r>
          </a:p>
        </p:txBody>
      </p:sp>
      <p:cxnSp>
        <p:nvCxnSpPr>
          <p:cNvPr id="101" name="Straight Arrow Connector 100">
            <a:extLst>
              <a:ext uri="{FF2B5EF4-FFF2-40B4-BE49-F238E27FC236}">
                <a16:creationId xmlns:a16="http://schemas.microsoft.com/office/drawing/2014/main" id="{9A6575D0-67FF-5428-D50C-8905E6E11E24}"/>
              </a:ext>
            </a:extLst>
          </p:cNvPr>
          <p:cNvCxnSpPr/>
          <p:nvPr/>
        </p:nvCxnSpPr>
        <p:spPr>
          <a:xfrm flipV="1">
            <a:off x="651552" y="5159863"/>
            <a:ext cx="2048290" cy="594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FF10F053-27AF-0E7B-2455-D6AF85DE5F6F}"/>
              </a:ext>
            </a:extLst>
          </p:cNvPr>
          <p:cNvSpPr txBox="1"/>
          <p:nvPr/>
        </p:nvSpPr>
        <p:spPr>
          <a:xfrm>
            <a:off x="1226173" y="4733930"/>
            <a:ext cx="882921" cy="369236"/>
          </a:xfrm>
          <a:prstGeom prst="rect">
            <a:avLst/>
          </a:prstGeom>
          <a:noFill/>
        </p:spPr>
        <p:txBody>
          <a:bodyPr wrap="square" rtlCol="0">
            <a:spAutoFit/>
          </a:bodyPr>
          <a:lstStyle/>
          <a:p>
            <a:pPr algn="ctr" defTabSz="914126">
              <a:defRPr/>
            </a:pPr>
            <a:r>
              <a:rPr lang="en-US" sz="1799" dirty="0">
                <a:solidFill>
                  <a:srgbClr val="0000FF"/>
                </a:solidFill>
                <a:latin typeface="Rockwell"/>
              </a:rPr>
              <a:t>STC 1</a:t>
            </a:r>
          </a:p>
        </p:txBody>
      </p:sp>
      <p:sp>
        <p:nvSpPr>
          <p:cNvPr id="103" name="Oval 102">
            <a:extLst>
              <a:ext uri="{FF2B5EF4-FFF2-40B4-BE49-F238E27FC236}">
                <a16:creationId xmlns:a16="http://schemas.microsoft.com/office/drawing/2014/main" id="{C7A23EA6-55BC-C414-34AB-924982DE28DA}"/>
              </a:ext>
            </a:extLst>
          </p:cNvPr>
          <p:cNvSpPr/>
          <p:nvPr/>
        </p:nvSpPr>
        <p:spPr>
          <a:xfrm>
            <a:off x="1519882" y="5022489"/>
            <a:ext cx="226061" cy="226061"/>
          </a:xfrm>
          <a:prstGeom prst="ellipse">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04" name="TextBox 103">
            <a:extLst>
              <a:ext uri="{FF2B5EF4-FFF2-40B4-BE49-F238E27FC236}">
                <a16:creationId xmlns:a16="http://schemas.microsoft.com/office/drawing/2014/main" id="{C477A381-F7F3-2233-B7AC-410500AAD788}"/>
              </a:ext>
            </a:extLst>
          </p:cNvPr>
          <p:cNvSpPr txBox="1"/>
          <p:nvPr/>
        </p:nvSpPr>
        <p:spPr>
          <a:xfrm>
            <a:off x="252259" y="4331415"/>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A</a:t>
            </a:r>
          </a:p>
        </p:txBody>
      </p:sp>
      <p:sp>
        <p:nvSpPr>
          <p:cNvPr id="105" name="TextBox 104">
            <a:extLst>
              <a:ext uri="{FF2B5EF4-FFF2-40B4-BE49-F238E27FC236}">
                <a16:creationId xmlns:a16="http://schemas.microsoft.com/office/drawing/2014/main" id="{6988628A-EA13-9F21-F678-355A9FF603FC}"/>
              </a:ext>
            </a:extLst>
          </p:cNvPr>
          <p:cNvSpPr txBox="1"/>
          <p:nvPr/>
        </p:nvSpPr>
        <p:spPr>
          <a:xfrm>
            <a:off x="2727313" y="4365054"/>
            <a:ext cx="558654" cy="461545"/>
          </a:xfrm>
          <a:prstGeom prst="rect">
            <a:avLst/>
          </a:prstGeom>
          <a:noFill/>
        </p:spPr>
        <p:txBody>
          <a:bodyPr wrap="square" rtlCol="0">
            <a:spAutoFit/>
          </a:bodyPr>
          <a:lstStyle/>
          <a:p>
            <a:pPr defTabSz="914126">
              <a:defRPr/>
            </a:pPr>
            <a:r>
              <a:rPr lang="en-US" sz="2399" b="1" dirty="0">
                <a:solidFill>
                  <a:prstClr val="black"/>
                </a:solidFill>
                <a:latin typeface="Rockwell"/>
              </a:rPr>
              <a:t>B</a:t>
            </a:r>
          </a:p>
        </p:txBody>
      </p:sp>
      <p:cxnSp>
        <p:nvCxnSpPr>
          <p:cNvPr id="106" name="Straight Arrow Connector 105">
            <a:extLst>
              <a:ext uri="{FF2B5EF4-FFF2-40B4-BE49-F238E27FC236}">
                <a16:creationId xmlns:a16="http://schemas.microsoft.com/office/drawing/2014/main" id="{965E0B5B-184B-1168-4E4C-94FE5D3227A6}"/>
              </a:ext>
            </a:extLst>
          </p:cNvPr>
          <p:cNvCxnSpPr/>
          <p:nvPr/>
        </p:nvCxnSpPr>
        <p:spPr>
          <a:xfrm flipV="1">
            <a:off x="656695" y="4581513"/>
            <a:ext cx="2048290" cy="594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064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0B4CA78C-221E-0C53-2250-F7294556DE5A}"/>
              </a:ext>
            </a:extLst>
          </p:cNvPr>
          <p:cNvSpPr>
            <a:spLocks noGrp="1"/>
          </p:cNvSpPr>
          <p:nvPr>
            <p:ph type="title"/>
          </p:nvPr>
        </p:nvSpPr>
        <p:spPr>
          <a:xfrm>
            <a:off x="372771" y="-22920"/>
            <a:ext cx="10507387" cy="999605"/>
          </a:xfrm>
        </p:spPr>
        <p:txBody>
          <a:bodyPr/>
          <a:lstStyle/>
          <a:p>
            <a:r>
              <a:rPr lang="en-US" dirty="0">
                <a:latin typeface="Rockwell" panose="02060603020205020403" pitchFamily="18" charset="0"/>
              </a:rPr>
              <a:t>Current Processing &amp; Distribution Networks</a:t>
            </a:r>
          </a:p>
        </p:txBody>
      </p:sp>
      <p:pic>
        <p:nvPicPr>
          <p:cNvPr id="3" name="Picture 2">
            <a:extLst>
              <a:ext uri="{FF2B5EF4-FFF2-40B4-BE49-F238E27FC236}">
                <a16:creationId xmlns:a16="http://schemas.microsoft.com/office/drawing/2014/main" id="{C968BDBC-3C4C-AAD2-CADB-4D78EDE40130}"/>
              </a:ext>
            </a:extLst>
          </p:cNvPr>
          <p:cNvPicPr>
            <a:picLocks noChangeAspect="1"/>
          </p:cNvPicPr>
          <p:nvPr/>
        </p:nvPicPr>
        <p:blipFill>
          <a:blip r:embed="rId2"/>
          <a:stretch>
            <a:fillRect/>
          </a:stretch>
        </p:blipFill>
        <p:spPr>
          <a:xfrm>
            <a:off x="889773" y="1734602"/>
            <a:ext cx="4931014" cy="21895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TextBox 5">
            <a:extLst>
              <a:ext uri="{FF2B5EF4-FFF2-40B4-BE49-F238E27FC236}">
                <a16:creationId xmlns:a16="http://schemas.microsoft.com/office/drawing/2014/main" id="{28FE87FA-048E-2B99-745C-8E1832BA7AD2}"/>
              </a:ext>
            </a:extLst>
          </p:cNvPr>
          <p:cNvSpPr txBox="1"/>
          <p:nvPr/>
        </p:nvSpPr>
        <p:spPr>
          <a:xfrm>
            <a:off x="632218" y="1119551"/>
            <a:ext cx="1852619" cy="369236"/>
          </a:xfrm>
          <a:prstGeom prst="rect">
            <a:avLst/>
          </a:prstGeom>
          <a:noFill/>
        </p:spPr>
        <p:txBody>
          <a:bodyPr wrap="square" rtlCol="0">
            <a:spAutoFit/>
          </a:bodyPr>
          <a:lstStyle/>
          <a:p>
            <a:pPr defTabSz="914126">
              <a:defRPr/>
            </a:pPr>
            <a:r>
              <a:rPr lang="en-US" sz="1799" dirty="0">
                <a:solidFill>
                  <a:prstClr val="black"/>
                </a:solidFill>
                <a:latin typeface="Rockwell"/>
              </a:rPr>
              <a:t>Cluttered Areas</a:t>
            </a:r>
          </a:p>
        </p:txBody>
      </p:sp>
      <p:cxnSp>
        <p:nvCxnSpPr>
          <p:cNvPr id="8" name="Straight Connector 7">
            <a:extLst>
              <a:ext uri="{FF2B5EF4-FFF2-40B4-BE49-F238E27FC236}">
                <a16:creationId xmlns:a16="http://schemas.microsoft.com/office/drawing/2014/main" id="{FF1815C8-EBC9-B72F-E159-508B911982F2}"/>
              </a:ext>
            </a:extLst>
          </p:cNvPr>
          <p:cNvCxnSpPr/>
          <p:nvPr/>
        </p:nvCxnSpPr>
        <p:spPr>
          <a:xfrm>
            <a:off x="1843016" y="1476594"/>
            <a:ext cx="643645" cy="606332"/>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DC61D0-2613-868B-752E-5B2DEFCAD305}"/>
              </a:ext>
            </a:extLst>
          </p:cNvPr>
          <p:cNvSpPr txBox="1"/>
          <p:nvPr/>
        </p:nvSpPr>
        <p:spPr>
          <a:xfrm>
            <a:off x="2954115" y="1010720"/>
            <a:ext cx="3587515" cy="646163"/>
          </a:xfrm>
          <a:prstGeom prst="rect">
            <a:avLst/>
          </a:prstGeom>
          <a:noFill/>
        </p:spPr>
        <p:txBody>
          <a:bodyPr wrap="square" rtlCol="0">
            <a:spAutoFit/>
          </a:bodyPr>
          <a:lstStyle/>
          <a:p>
            <a:pPr defTabSz="914126">
              <a:defRPr/>
            </a:pPr>
            <a:r>
              <a:rPr lang="en-US" sz="1799" dirty="0">
                <a:solidFill>
                  <a:prstClr val="black"/>
                </a:solidFill>
                <a:latin typeface="Rockwell"/>
              </a:rPr>
              <a:t>Machine location not conducive to efficient mail flow</a:t>
            </a:r>
          </a:p>
        </p:txBody>
      </p:sp>
      <p:cxnSp>
        <p:nvCxnSpPr>
          <p:cNvPr id="13" name="Straight Connector 12">
            <a:extLst>
              <a:ext uri="{FF2B5EF4-FFF2-40B4-BE49-F238E27FC236}">
                <a16:creationId xmlns:a16="http://schemas.microsoft.com/office/drawing/2014/main" id="{5185DADF-416B-B2E3-D146-EA24E0FC1F31}"/>
              </a:ext>
            </a:extLst>
          </p:cNvPr>
          <p:cNvCxnSpPr>
            <a:cxnSpLocks/>
          </p:cNvCxnSpPr>
          <p:nvPr/>
        </p:nvCxnSpPr>
        <p:spPr>
          <a:xfrm>
            <a:off x="4479393" y="1690918"/>
            <a:ext cx="182832" cy="455675"/>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4717C6-CACD-F1AE-AA2B-8C7CA091E100}"/>
              </a:ext>
            </a:extLst>
          </p:cNvPr>
          <p:cNvSpPr txBox="1"/>
          <p:nvPr/>
        </p:nvSpPr>
        <p:spPr>
          <a:xfrm>
            <a:off x="393086" y="4359006"/>
            <a:ext cx="2308770" cy="369236"/>
          </a:xfrm>
          <a:prstGeom prst="rect">
            <a:avLst/>
          </a:prstGeom>
          <a:noFill/>
        </p:spPr>
        <p:txBody>
          <a:bodyPr wrap="square" rtlCol="0">
            <a:spAutoFit/>
          </a:bodyPr>
          <a:lstStyle/>
          <a:p>
            <a:pPr defTabSz="914126">
              <a:defRPr/>
            </a:pPr>
            <a:r>
              <a:rPr lang="en-US" sz="1799" dirty="0">
                <a:solidFill>
                  <a:prstClr val="black"/>
                </a:solidFill>
                <a:latin typeface="Rockwell"/>
              </a:rPr>
              <a:t>Insufficient Docks</a:t>
            </a:r>
          </a:p>
        </p:txBody>
      </p:sp>
      <p:cxnSp>
        <p:nvCxnSpPr>
          <p:cNvPr id="17" name="Straight Connector 16">
            <a:extLst>
              <a:ext uri="{FF2B5EF4-FFF2-40B4-BE49-F238E27FC236}">
                <a16:creationId xmlns:a16="http://schemas.microsoft.com/office/drawing/2014/main" id="{D219C351-86CB-424A-0226-F7C35BE48568}"/>
              </a:ext>
            </a:extLst>
          </p:cNvPr>
          <p:cNvCxnSpPr>
            <a:cxnSpLocks/>
          </p:cNvCxnSpPr>
          <p:nvPr/>
        </p:nvCxnSpPr>
        <p:spPr>
          <a:xfrm flipV="1">
            <a:off x="1154828" y="3769271"/>
            <a:ext cx="1310922" cy="518025"/>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130D1C-E6A0-1382-19D5-D0F4F2896E92}"/>
              </a:ext>
            </a:extLst>
          </p:cNvPr>
          <p:cNvCxnSpPr>
            <a:cxnSpLocks/>
          </p:cNvCxnSpPr>
          <p:nvPr/>
        </p:nvCxnSpPr>
        <p:spPr>
          <a:xfrm flipV="1">
            <a:off x="4255051" y="3346725"/>
            <a:ext cx="695630" cy="823260"/>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A58D74-C941-1470-2B7E-23974D01B89C}"/>
              </a:ext>
            </a:extLst>
          </p:cNvPr>
          <p:cNvSpPr txBox="1"/>
          <p:nvPr/>
        </p:nvSpPr>
        <p:spPr>
          <a:xfrm>
            <a:off x="3084785" y="4182179"/>
            <a:ext cx="2308770" cy="646163"/>
          </a:xfrm>
          <a:prstGeom prst="rect">
            <a:avLst/>
          </a:prstGeom>
          <a:noFill/>
        </p:spPr>
        <p:txBody>
          <a:bodyPr wrap="square" rtlCol="0">
            <a:spAutoFit/>
          </a:bodyPr>
          <a:lstStyle/>
          <a:p>
            <a:pPr defTabSz="914126">
              <a:defRPr/>
            </a:pPr>
            <a:r>
              <a:rPr lang="en-US" sz="1799" dirty="0">
                <a:solidFill>
                  <a:prstClr val="black"/>
                </a:solidFill>
                <a:latin typeface="Rockwell"/>
              </a:rPr>
              <a:t>Several small package sorters</a:t>
            </a:r>
          </a:p>
        </p:txBody>
      </p:sp>
      <p:cxnSp>
        <p:nvCxnSpPr>
          <p:cNvPr id="25" name="Straight Connector 24">
            <a:extLst>
              <a:ext uri="{FF2B5EF4-FFF2-40B4-BE49-F238E27FC236}">
                <a16:creationId xmlns:a16="http://schemas.microsoft.com/office/drawing/2014/main" id="{7128C1F7-A06C-B617-3E43-6A7CC2523472}"/>
              </a:ext>
            </a:extLst>
          </p:cNvPr>
          <p:cNvCxnSpPr>
            <a:cxnSpLocks/>
          </p:cNvCxnSpPr>
          <p:nvPr/>
        </p:nvCxnSpPr>
        <p:spPr>
          <a:xfrm flipH="1">
            <a:off x="3753142" y="1690918"/>
            <a:ext cx="726251" cy="803946"/>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810455-1DBF-A527-2E90-36D448B05F4A}"/>
              </a:ext>
            </a:extLst>
          </p:cNvPr>
          <p:cNvCxnSpPr>
            <a:cxnSpLocks/>
          </p:cNvCxnSpPr>
          <p:nvPr/>
        </p:nvCxnSpPr>
        <p:spPr>
          <a:xfrm flipH="1">
            <a:off x="4239169" y="1690918"/>
            <a:ext cx="240223" cy="757918"/>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C1CE2F2-E9F2-F401-EFED-1518DE084241}"/>
              </a:ext>
            </a:extLst>
          </p:cNvPr>
          <p:cNvCxnSpPr>
            <a:cxnSpLocks/>
          </p:cNvCxnSpPr>
          <p:nvPr/>
        </p:nvCxnSpPr>
        <p:spPr>
          <a:xfrm>
            <a:off x="4479393" y="1690918"/>
            <a:ext cx="954791" cy="757918"/>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E0A58-23DB-DA86-436F-F0F09C4CC385}"/>
              </a:ext>
            </a:extLst>
          </p:cNvPr>
          <p:cNvCxnSpPr>
            <a:cxnSpLocks/>
          </p:cNvCxnSpPr>
          <p:nvPr/>
        </p:nvCxnSpPr>
        <p:spPr>
          <a:xfrm flipH="1">
            <a:off x="2774202" y="1690918"/>
            <a:ext cx="1705191" cy="757918"/>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424853-8B41-2878-489D-FE04244219A5}"/>
              </a:ext>
            </a:extLst>
          </p:cNvPr>
          <p:cNvCxnSpPr>
            <a:cxnSpLocks/>
            <a:stCxn id="22" idx="0"/>
          </p:cNvCxnSpPr>
          <p:nvPr/>
        </p:nvCxnSpPr>
        <p:spPr>
          <a:xfrm flipH="1" flipV="1">
            <a:off x="4223290" y="3346726"/>
            <a:ext cx="15880" cy="835453"/>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4E4FC4B-2B0F-72CC-D10F-C87046C5601E}"/>
              </a:ext>
            </a:extLst>
          </p:cNvPr>
          <p:cNvCxnSpPr>
            <a:cxnSpLocks/>
            <a:stCxn id="22" idx="0"/>
          </p:cNvCxnSpPr>
          <p:nvPr/>
        </p:nvCxnSpPr>
        <p:spPr>
          <a:xfrm flipH="1" flipV="1">
            <a:off x="3689023" y="2783373"/>
            <a:ext cx="550147" cy="1398806"/>
          </a:xfrm>
          <a:prstGeom prst="line">
            <a:avLst/>
          </a:prstGeom>
          <a:ln w="19050">
            <a:solidFill>
              <a:srgbClr val="C00000"/>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9BE95F0-2C83-8E7C-AA8D-19013A7ACF42}"/>
              </a:ext>
            </a:extLst>
          </p:cNvPr>
          <p:cNvSpPr txBox="1"/>
          <p:nvPr/>
        </p:nvSpPr>
        <p:spPr>
          <a:xfrm>
            <a:off x="7838875" y="4963997"/>
            <a:ext cx="3587515" cy="646163"/>
          </a:xfrm>
          <a:prstGeom prst="rect">
            <a:avLst/>
          </a:prstGeom>
          <a:noFill/>
        </p:spPr>
        <p:txBody>
          <a:bodyPr wrap="square" rtlCol="0">
            <a:spAutoFit/>
          </a:bodyPr>
          <a:lstStyle/>
          <a:p>
            <a:pPr defTabSz="914126">
              <a:defRPr/>
            </a:pPr>
            <a:r>
              <a:rPr lang="en-US" sz="1799" dirty="0">
                <a:solidFill>
                  <a:prstClr val="black"/>
                </a:solidFill>
                <a:latin typeface="Rockwell"/>
              </a:rPr>
              <a:t>Multiple Processing Facilities in the same vicinity</a:t>
            </a:r>
          </a:p>
        </p:txBody>
      </p:sp>
      <p:grpSp>
        <p:nvGrpSpPr>
          <p:cNvPr id="191" name="Group 190">
            <a:extLst>
              <a:ext uri="{FF2B5EF4-FFF2-40B4-BE49-F238E27FC236}">
                <a16:creationId xmlns:a16="http://schemas.microsoft.com/office/drawing/2014/main" id="{8B1EAE84-3305-56D3-F6AB-878735CAEACC}"/>
              </a:ext>
            </a:extLst>
          </p:cNvPr>
          <p:cNvGrpSpPr/>
          <p:nvPr/>
        </p:nvGrpSpPr>
        <p:grpSpPr>
          <a:xfrm>
            <a:off x="7207969" y="1297266"/>
            <a:ext cx="4859946" cy="3558660"/>
            <a:chOff x="7209847" y="1296710"/>
            <a:chExt cx="4861212" cy="3559587"/>
          </a:xfrm>
        </p:grpSpPr>
        <p:sp>
          <p:nvSpPr>
            <p:cNvPr id="61" name="Rectangle 60">
              <a:extLst>
                <a:ext uri="{FF2B5EF4-FFF2-40B4-BE49-F238E27FC236}">
                  <a16:creationId xmlns:a16="http://schemas.microsoft.com/office/drawing/2014/main" id="{9938BABE-04CA-FBD4-3DA8-C9D727CDF06D}"/>
                </a:ext>
              </a:extLst>
            </p:cNvPr>
            <p:cNvSpPr/>
            <p:nvPr/>
          </p:nvSpPr>
          <p:spPr>
            <a:xfrm>
              <a:off x="7430964" y="1303616"/>
              <a:ext cx="4367847" cy="3522180"/>
            </a:xfrm>
            <a:prstGeom prst="rect">
              <a:avLst/>
            </a:prstGeom>
            <a:solidFill>
              <a:schemeClr val="bg1">
                <a:lumMod val="8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cxnSp>
          <p:nvCxnSpPr>
            <p:cNvPr id="174" name="Straight Connector 173">
              <a:extLst>
                <a:ext uri="{FF2B5EF4-FFF2-40B4-BE49-F238E27FC236}">
                  <a16:creationId xmlns:a16="http://schemas.microsoft.com/office/drawing/2014/main" id="{77061434-6C8B-EAA0-40E6-618C6143C4BB}"/>
                </a:ext>
              </a:extLst>
            </p:cNvPr>
            <p:cNvCxnSpPr>
              <a:cxnSpLocks/>
            </p:cNvCxnSpPr>
            <p:nvPr/>
          </p:nvCxnSpPr>
          <p:spPr>
            <a:xfrm>
              <a:off x="7209847" y="1303928"/>
              <a:ext cx="0" cy="35221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635DAC7-CAD3-4362-83EA-FE6FF2458F38}"/>
                </a:ext>
              </a:extLst>
            </p:cNvPr>
            <p:cNvCxnSpPr>
              <a:cxnSpLocks/>
            </p:cNvCxnSpPr>
            <p:nvPr/>
          </p:nvCxnSpPr>
          <p:spPr>
            <a:xfrm>
              <a:off x="7394627" y="1303928"/>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366A868E-411E-E1C2-0A83-41ADC1E88403}"/>
                </a:ext>
              </a:extLst>
            </p:cNvPr>
            <p:cNvCxnSpPr>
              <a:cxnSpLocks/>
            </p:cNvCxnSpPr>
            <p:nvPr/>
          </p:nvCxnSpPr>
          <p:spPr>
            <a:xfrm>
              <a:off x="7539407" y="1303928"/>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E125FB4-D034-CC05-8EA0-AAC85D78B92D}"/>
                </a:ext>
              </a:extLst>
            </p:cNvPr>
            <p:cNvCxnSpPr>
              <a:cxnSpLocks/>
            </p:cNvCxnSpPr>
            <p:nvPr/>
          </p:nvCxnSpPr>
          <p:spPr>
            <a:xfrm>
              <a:off x="7699119" y="1303928"/>
              <a:ext cx="1" cy="35173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87187B7-78FF-98C2-1361-6B8592233F5F}"/>
                </a:ext>
              </a:extLst>
            </p:cNvPr>
            <p:cNvCxnSpPr>
              <a:cxnSpLocks/>
            </p:cNvCxnSpPr>
            <p:nvPr/>
          </p:nvCxnSpPr>
          <p:spPr>
            <a:xfrm>
              <a:off x="7838561" y="1303928"/>
              <a:ext cx="0" cy="35221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8DC2FBC-6119-9A44-F14E-4FB2E75F9A12}"/>
                </a:ext>
              </a:extLst>
            </p:cNvPr>
            <p:cNvCxnSpPr>
              <a:cxnSpLocks/>
            </p:cNvCxnSpPr>
            <p:nvPr/>
          </p:nvCxnSpPr>
          <p:spPr>
            <a:xfrm>
              <a:off x="11226041" y="1334117"/>
              <a:ext cx="0" cy="35221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5A0081B-C026-D7F9-0B9E-DDCBC7ECA1D0}"/>
                </a:ext>
              </a:extLst>
            </p:cNvPr>
            <p:cNvCxnSpPr>
              <a:cxnSpLocks/>
            </p:cNvCxnSpPr>
            <p:nvPr/>
          </p:nvCxnSpPr>
          <p:spPr>
            <a:xfrm>
              <a:off x="11410821" y="1334117"/>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347DBA2-CAFB-EEF9-0B90-874F92989D72}"/>
                </a:ext>
              </a:extLst>
            </p:cNvPr>
            <p:cNvCxnSpPr>
              <a:cxnSpLocks/>
            </p:cNvCxnSpPr>
            <p:nvPr/>
          </p:nvCxnSpPr>
          <p:spPr>
            <a:xfrm>
              <a:off x="11555601" y="1334117"/>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A649B49-23F1-5C96-2625-C5B2F1F3EE05}"/>
                </a:ext>
              </a:extLst>
            </p:cNvPr>
            <p:cNvCxnSpPr>
              <a:cxnSpLocks/>
            </p:cNvCxnSpPr>
            <p:nvPr/>
          </p:nvCxnSpPr>
          <p:spPr>
            <a:xfrm>
              <a:off x="11715313" y="1334117"/>
              <a:ext cx="1" cy="35173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30C9ABA9-5D4E-0FC5-B75E-D211C570CF83}"/>
                </a:ext>
              </a:extLst>
            </p:cNvPr>
            <p:cNvCxnSpPr>
              <a:cxnSpLocks/>
            </p:cNvCxnSpPr>
            <p:nvPr/>
          </p:nvCxnSpPr>
          <p:spPr>
            <a:xfrm>
              <a:off x="11854755" y="1334117"/>
              <a:ext cx="0" cy="35221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3E4FC54-E90C-4B6F-B7C8-B071F5F157E4}"/>
                </a:ext>
              </a:extLst>
            </p:cNvPr>
            <p:cNvCxnSpPr>
              <a:cxnSpLocks/>
            </p:cNvCxnSpPr>
            <p:nvPr/>
          </p:nvCxnSpPr>
          <p:spPr>
            <a:xfrm>
              <a:off x="9310395" y="1332406"/>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8678400-6D0B-D437-9F07-48AF9AC6E81F}"/>
                </a:ext>
              </a:extLst>
            </p:cNvPr>
            <p:cNvCxnSpPr>
              <a:cxnSpLocks/>
            </p:cNvCxnSpPr>
            <p:nvPr/>
          </p:nvCxnSpPr>
          <p:spPr>
            <a:xfrm>
              <a:off x="9455175" y="1332406"/>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43C8EE5-BB71-7767-9FB7-B300D4E3A3F4}"/>
                </a:ext>
              </a:extLst>
            </p:cNvPr>
            <p:cNvCxnSpPr>
              <a:cxnSpLocks/>
            </p:cNvCxnSpPr>
            <p:nvPr/>
          </p:nvCxnSpPr>
          <p:spPr>
            <a:xfrm>
              <a:off x="9614887" y="1308452"/>
              <a:ext cx="1" cy="35173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2D522A3-548B-1246-80F2-AC5CB1603AB6}"/>
                </a:ext>
              </a:extLst>
            </p:cNvPr>
            <p:cNvCxnSpPr>
              <a:cxnSpLocks/>
            </p:cNvCxnSpPr>
            <p:nvPr/>
          </p:nvCxnSpPr>
          <p:spPr>
            <a:xfrm>
              <a:off x="9778243" y="1488282"/>
              <a:ext cx="0" cy="336128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CE7F4DE-E0E5-4C5D-B098-6DCD795C5A5C}"/>
                </a:ext>
              </a:extLst>
            </p:cNvPr>
            <p:cNvCxnSpPr>
              <a:cxnSpLocks/>
            </p:cNvCxnSpPr>
            <p:nvPr/>
          </p:nvCxnSpPr>
          <p:spPr>
            <a:xfrm>
              <a:off x="9987167" y="1296710"/>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2932159-BC26-25AA-4015-2798BF10925C}"/>
                </a:ext>
              </a:extLst>
            </p:cNvPr>
            <p:cNvCxnSpPr>
              <a:cxnSpLocks/>
            </p:cNvCxnSpPr>
            <p:nvPr/>
          </p:nvCxnSpPr>
          <p:spPr>
            <a:xfrm>
              <a:off x="10131947" y="1296710"/>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FACD959-EF31-8A73-87E9-5D8FFEEA2DEF}"/>
                </a:ext>
              </a:extLst>
            </p:cNvPr>
            <p:cNvCxnSpPr>
              <a:cxnSpLocks/>
            </p:cNvCxnSpPr>
            <p:nvPr/>
          </p:nvCxnSpPr>
          <p:spPr>
            <a:xfrm>
              <a:off x="10291659" y="1296710"/>
              <a:ext cx="1" cy="35173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13E6D40-89A2-B4EB-48F0-93B0953852FE}"/>
                </a:ext>
              </a:extLst>
            </p:cNvPr>
            <p:cNvCxnSpPr>
              <a:cxnSpLocks/>
            </p:cNvCxnSpPr>
            <p:nvPr/>
          </p:nvCxnSpPr>
          <p:spPr>
            <a:xfrm>
              <a:off x="10431101" y="1296710"/>
              <a:ext cx="0" cy="35221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EB6EDD2-C0ED-C636-2855-7951BD38436F}"/>
                </a:ext>
              </a:extLst>
            </p:cNvPr>
            <p:cNvCxnSpPr>
              <a:cxnSpLocks/>
            </p:cNvCxnSpPr>
            <p:nvPr/>
          </p:nvCxnSpPr>
          <p:spPr>
            <a:xfrm>
              <a:off x="10615881" y="1296710"/>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D368FFD-0855-CFD7-9483-66BC752E3476}"/>
                </a:ext>
              </a:extLst>
            </p:cNvPr>
            <p:cNvCxnSpPr>
              <a:cxnSpLocks/>
            </p:cNvCxnSpPr>
            <p:nvPr/>
          </p:nvCxnSpPr>
          <p:spPr>
            <a:xfrm>
              <a:off x="10760661" y="1296710"/>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026BFBC-96F5-2F51-9786-7232AEA892B7}"/>
                </a:ext>
              </a:extLst>
            </p:cNvPr>
            <p:cNvCxnSpPr>
              <a:cxnSpLocks/>
            </p:cNvCxnSpPr>
            <p:nvPr/>
          </p:nvCxnSpPr>
          <p:spPr>
            <a:xfrm>
              <a:off x="10920373" y="1296710"/>
              <a:ext cx="1" cy="35173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E534A66-77E3-ABCF-CA49-0794AC182643}"/>
                </a:ext>
              </a:extLst>
            </p:cNvPr>
            <p:cNvCxnSpPr>
              <a:cxnSpLocks/>
            </p:cNvCxnSpPr>
            <p:nvPr/>
          </p:nvCxnSpPr>
          <p:spPr>
            <a:xfrm>
              <a:off x="11059815" y="1296710"/>
              <a:ext cx="0" cy="35221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B63FA7F-4D90-DEEE-9D03-324A8F77EF2D}"/>
                </a:ext>
              </a:extLst>
            </p:cNvPr>
            <p:cNvCxnSpPr>
              <a:cxnSpLocks/>
            </p:cNvCxnSpPr>
            <p:nvPr/>
          </p:nvCxnSpPr>
          <p:spPr>
            <a:xfrm>
              <a:off x="7983222" y="1317918"/>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98DC254-AFBA-8D7E-04F7-A7C12B171586}"/>
                </a:ext>
              </a:extLst>
            </p:cNvPr>
            <p:cNvCxnSpPr>
              <a:cxnSpLocks/>
            </p:cNvCxnSpPr>
            <p:nvPr/>
          </p:nvCxnSpPr>
          <p:spPr>
            <a:xfrm>
              <a:off x="8128002" y="1317918"/>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BEF2921-81CC-953A-7FC6-56DF1223C2C3}"/>
                </a:ext>
              </a:extLst>
            </p:cNvPr>
            <p:cNvCxnSpPr>
              <a:cxnSpLocks/>
            </p:cNvCxnSpPr>
            <p:nvPr/>
          </p:nvCxnSpPr>
          <p:spPr>
            <a:xfrm>
              <a:off x="8287714" y="1317918"/>
              <a:ext cx="1" cy="35173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1565080-B74D-23BE-26A2-86B9C2A39708}"/>
                </a:ext>
              </a:extLst>
            </p:cNvPr>
            <p:cNvCxnSpPr>
              <a:cxnSpLocks/>
            </p:cNvCxnSpPr>
            <p:nvPr/>
          </p:nvCxnSpPr>
          <p:spPr>
            <a:xfrm>
              <a:off x="8427156" y="1317918"/>
              <a:ext cx="0" cy="35221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536AE6A-0CB8-5EA8-B1D6-111C36AC89A5}"/>
                </a:ext>
              </a:extLst>
            </p:cNvPr>
            <p:cNvCxnSpPr>
              <a:cxnSpLocks/>
            </p:cNvCxnSpPr>
            <p:nvPr/>
          </p:nvCxnSpPr>
          <p:spPr>
            <a:xfrm>
              <a:off x="8611936" y="1317918"/>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34F443-2FA2-885D-8B95-77ABF320973E}"/>
                </a:ext>
              </a:extLst>
            </p:cNvPr>
            <p:cNvCxnSpPr>
              <a:cxnSpLocks/>
            </p:cNvCxnSpPr>
            <p:nvPr/>
          </p:nvCxnSpPr>
          <p:spPr>
            <a:xfrm>
              <a:off x="8756716" y="1317918"/>
              <a:ext cx="0" cy="34933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D87594-5697-0148-2BB8-837659277997}"/>
                </a:ext>
              </a:extLst>
            </p:cNvPr>
            <p:cNvCxnSpPr>
              <a:cxnSpLocks/>
            </p:cNvCxnSpPr>
            <p:nvPr/>
          </p:nvCxnSpPr>
          <p:spPr>
            <a:xfrm>
              <a:off x="8916428" y="1317918"/>
              <a:ext cx="1" cy="351734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72736B-E4C4-042C-719A-C425C9F890FE}"/>
                </a:ext>
              </a:extLst>
            </p:cNvPr>
            <p:cNvCxnSpPr>
              <a:cxnSpLocks/>
            </p:cNvCxnSpPr>
            <p:nvPr/>
          </p:nvCxnSpPr>
          <p:spPr>
            <a:xfrm>
              <a:off x="9055870" y="1317918"/>
              <a:ext cx="0" cy="352218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45383D-0551-2D00-A56B-82385C2080E8}"/>
                </a:ext>
              </a:extLst>
            </p:cNvPr>
            <p:cNvCxnSpPr>
              <a:cxnSpLocks/>
            </p:cNvCxnSpPr>
            <p:nvPr/>
          </p:nvCxnSpPr>
          <p:spPr>
            <a:xfrm>
              <a:off x="7407050" y="1476085"/>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2AF393-4833-4236-E35A-AACF15E8005D}"/>
                </a:ext>
              </a:extLst>
            </p:cNvPr>
            <p:cNvCxnSpPr>
              <a:cxnSpLocks/>
            </p:cNvCxnSpPr>
            <p:nvPr/>
          </p:nvCxnSpPr>
          <p:spPr>
            <a:xfrm>
              <a:off x="7407050" y="1587767"/>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BD3667B-9A02-8EF8-465E-4B88323BE180}"/>
                </a:ext>
              </a:extLst>
            </p:cNvPr>
            <p:cNvCxnSpPr>
              <a:cxnSpLocks/>
            </p:cNvCxnSpPr>
            <p:nvPr/>
          </p:nvCxnSpPr>
          <p:spPr>
            <a:xfrm>
              <a:off x="7407050" y="1699449"/>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F1E1E27-5D2C-32D0-4ADF-6FD28361BF64}"/>
                </a:ext>
              </a:extLst>
            </p:cNvPr>
            <p:cNvCxnSpPr>
              <a:cxnSpLocks/>
            </p:cNvCxnSpPr>
            <p:nvPr/>
          </p:nvCxnSpPr>
          <p:spPr>
            <a:xfrm>
              <a:off x="7407050" y="1811131"/>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10D1647-8E4B-B354-F4C8-C40A1708462C}"/>
                </a:ext>
              </a:extLst>
            </p:cNvPr>
            <p:cNvCxnSpPr>
              <a:cxnSpLocks/>
            </p:cNvCxnSpPr>
            <p:nvPr/>
          </p:nvCxnSpPr>
          <p:spPr>
            <a:xfrm>
              <a:off x="7407050" y="1922813"/>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10F29C5-4E6F-8D7B-DBB6-C83B7A167DC4}"/>
                </a:ext>
              </a:extLst>
            </p:cNvPr>
            <p:cNvCxnSpPr>
              <a:cxnSpLocks/>
            </p:cNvCxnSpPr>
            <p:nvPr/>
          </p:nvCxnSpPr>
          <p:spPr>
            <a:xfrm>
              <a:off x="7407050" y="2034495"/>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42AFE1E-87DA-CEA9-2920-A16517CFDD4F}"/>
                </a:ext>
              </a:extLst>
            </p:cNvPr>
            <p:cNvCxnSpPr>
              <a:cxnSpLocks/>
            </p:cNvCxnSpPr>
            <p:nvPr/>
          </p:nvCxnSpPr>
          <p:spPr>
            <a:xfrm>
              <a:off x="7407050" y="2146177"/>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7F8FEA1-3A88-2F0B-4FD1-4BEF64798583}"/>
                </a:ext>
              </a:extLst>
            </p:cNvPr>
            <p:cNvCxnSpPr>
              <a:cxnSpLocks/>
            </p:cNvCxnSpPr>
            <p:nvPr/>
          </p:nvCxnSpPr>
          <p:spPr>
            <a:xfrm>
              <a:off x="7430963" y="2247274"/>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6AD84C0-ACC9-DDDC-0363-56E332031F4F}"/>
                </a:ext>
              </a:extLst>
            </p:cNvPr>
            <p:cNvCxnSpPr>
              <a:cxnSpLocks/>
            </p:cNvCxnSpPr>
            <p:nvPr/>
          </p:nvCxnSpPr>
          <p:spPr>
            <a:xfrm>
              <a:off x="7430963" y="2358956"/>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97638B9-00BF-D1CC-85CE-61CAD225436F}"/>
                </a:ext>
              </a:extLst>
            </p:cNvPr>
            <p:cNvCxnSpPr>
              <a:cxnSpLocks/>
            </p:cNvCxnSpPr>
            <p:nvPr/>
          </p:nvCxnSpPr>
          <p:spPr>
            <a:xfrm>
              <a:off x="7430963" y="2470638"/>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F02E965-BE9D-544C-8E04-642E6B0BDCF7}"/>
                </a:ext>
              </a:extLst>
            </p:cNvPr>
            <p:cNvCxnSpPr>
              <a:cxnSpLocks/>
            </p:cNvCxnSpPr>
            <p:nvPr/>
          </p:nvCxnSpPr>
          <p:spPr>
            <a:xfrm>
              <a:off x="7430963" y="2582320"/>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92B3B3B-031A-0BDD-CDF5-FC8445C0F48A}"/>
                </a:ext>
              </a:extLst>
            </p:cNvPr>
            <p:cNvCxnSpPr>
              <a:cxnSpLocks/>
            </p:cNvCxnSpPr>
            <p:nvPr/>
          </p:nvCxnSpPr>
          <p:spPr>
            <a:xfrm>
              <a:off x="7430963" y="2694002"/>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05054B2-481F-C7A6-878C-B603340EE47B}"/>
                </a:ext>
              </a:extLst>
            </p:cNvPr>
            <p:cNvCxnSpPr>
              <a:cxnSpLocks/>
            </p:cNvCxnSpPr>
            <p:nvPr/>
          </p:nvCxnSpPr>
          <p:spPr>
            <a:xfrm>
              <a:off x="7430963" y="2805684"/>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14E791F-1791-D789-00AF-4B5E7A2EEE0B}"/>
                </a:ext>
              </a:extLst>
            </p:cNvPr>
            <p:cNvCxnSpPr>
              <a:cxnSpLocks/>
            </p:cNvCxnSpPr>
            <p:nvPr/>
          </p:nvCxnSpPr>
          <p:spPr>
            <a:xfrm>
              <a:off x="7430963" y="2917366"/>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A10614-C238-88BD-C8CB-974581C9EC16}"/>
                </a:ext>
              </a:extLst>
            </p:cNvPr>
            <p:cNvCxnSpPr>
              <a:cxnSpLocks/>
            </p:cNvCxnSpPr>
            <p:nvPr/>
          </p:nvCxnSpPr>
          <p:spPr>
            <a:xfrm>
              <a:off x="7430963" y="3057800"/>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200BF7F-19A8-49BA-C016-05C54DBC5947}"/>
                </a:ext>
              </a:extLst>
            </p:cNvPr>
            <p:cNvCxnSpPr>
              <a:cxnSpLocks/>
            </p:cNvCxnSpPr>
            <p:nvPr/>
          </p:nvCxnSpPr>
          <p:spPr>
            <a:xfrm>
              <a:off x="7430963" y="3169482"/>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CE00048-4BFF-42B0-8290-9DFB632F5CE9}"/>
                </a:ext>
              </a:extLst>
            </p:cNvPr>
            <p:cNvCxnSpPr>
              <a:cxnSpLocks/>
            </p:cNvCxnSpPr>
            <p:nvPr/>
          </p:nvCxnSpPr>
          <p:spPr>
            <a:xfrm>
              <a:off x="7430963" y="3281164"/>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9EB67F1-A37C-7AFF-B7B5-684856E5EF48}"/>
                </a:ext>
              </a:extLst>
            </p:cNvPr>
            <p:cNvCxnSpPr>
              <a:cxnSpLocks/>
            </p:cNvCxnSpPr>
            <p:nvPr/>
          </p:nvCxnSpPr>
          <p:spPr>
            <a:xfrm>
              <a:off x="7430963" y="3392846"/>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9C1EE51-DCC4-8DEB-CCB5-4BCBC67DD375}"/>
                </a:ext>
              </a:extLst>
            </p:cNvPr>
            <p:cNvCxnSpPr>
              <a:cxnSpLocks/>
            </p:cNvCxnSpPr>
            <p:nvPr/>
          </p:nvCxnSpPr>
          <p:spPr>
            <a:xfrm>
              <a:off x="7430963" y="3504528"/>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C027E8F-3A3A-1FB8-3DB4-C0E09BB2FB19}"/>
                </a:ext>
              </a:extLst>
            </p:cNvPr>
            <p:cNvCxnSpPr>
              <a:cxnSpLocks/>
            </p:cNvCxnSpPr>
            <p:nvPr/>
          </p:nvCxnSpPr>
          <p:spPr>
            <a:xfrm>
              <a:off x="7430963" y="3616210"/>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F06755B-2992-0AD5-10C0-3A579FF08CF4}"/>
                </a:ext>
              </a:extLst>
            </p:cNvPr>
            <p:cNvCxnSpPr>
              <a:cxnSpLocks/>
            </p:cNvCxnSpPr>
            <p:nvPr/>
          </p:nvCxnSpPr>
          <p:spPr>
            <a:xfrm>
              <a:off x="7430963" y="3727892"/>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953BE2C-57B9-5102-CD13-82B69D41060F}"/>
                </a:ext>
              </a:extLst>
            </p:cNvPr>
            <p:cNvCxnSpPr>
              <a:cxnSpLocks/>
            </p:cNvCxnSpPr>
            <p:nvPr/>
          </p:nvCxnSpPr>
          <p:spPr>
            <a:xfrm>
              <a:off x="7430963" y="3861145"/>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365261D-161A-54E9-5235-23BDE40A8696}"/>
                </a:ext>
              </a:extLst>
            </p:cNvPr>
            <p:cNvCxnSpPr>
              <a:cxnSpLocks/>
            </p:cNvCxnSpPr>
            <p:nvPr/>
          </p:nvCxnSpPr>
          <p:spPr>
            <a:xfrm>
              <a:off x="7430963" y="3972827"/>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571084F-0600-9899-FEAE-41FD2BC82612}"/>
                </a:ext>
              </a:extLst>
            </p:cNvPr>
            <p:cNvCxnSpPr>
              <a:cxnSpLocks/>
            </p:cNvCxnSpPr>
            <p:nvPr/>
          </p:nvCxnSpPr>
          <p:spPr>
            <a:xfrm>
              <a:off x="7430963" y="4084509"/>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DAB891C-A23A-6991-CED8-A000DE2299C5}"/>
                </a:ext>
              </a:extLst>
            </p:cNvPr>
            <p:cNvCxnSpPr>
              <a:cxnSpLocks/>
            </p:cNvCxnSpPr>
            <p:nvPr/>
          </p:nvCxnSpPr>
          <p:spPr>
            <a:xfrm>
              <a:off x="7430963" y="4196191"/>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4383880-4BD3-F987-A81C-321B43D4E053}"/>
                </a:ext>
              </a:extLst>
            </p:cNvPr>
            <p:cNvCxnSpPr>
              <a:cxnSpLocks/>
            </p:cNvCxnSpPr>
            <p:nvPr/>
          </p:nvCxnSpPr>
          <p:spPr>
            <a:xfrm>
              <a:off x="7430963" y="4307873"/>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943507E-BE93-447A-E927-2E53B95041F5}"/>
                </a:ext>
              </a:extLst>
            </p:cNvPr>
            <p:cNvCxnSpPr>
              <a:cxnSpLocks/>
            </p:cNvCxnSpPr>
            <p:nvPr/>
          </p:nvCxnSpPr>
          <p:spPr>
            <a:xfrm>
              <a:off x="7430963" y="4419555"/>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929831C-D610-D09F-73B5-8B2061C03347}"/>
                </a:ext>
              </a:extLst>
            </p:cNvPr>
            <p:cNvCxnSpPr>
              <a:cxnSpLocks/>
            </p:cNvCxnSpPr>
            <p:nvPr/>
          </p:nvCxnSpPr>
          <p:spPr>
            <a:xfrm>
              <a:off x="7430963" y="4531237"/>
              <a:ext cx="436784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1048A21C-49D1-525B-28A6-9E36418ADE67}"/>
                </a:ext>
              </a:extLst>
            </p:cNvPr>
            <p:cNvSpPr/>
            <p:nvPr/>
          </p:nvSpPr>
          <p:spPr>
            <a:xfrm>
              <a:off x="7407050" y="3279880"/>
              <a:ext cx="2357198" cy="1127760"/>
            </a:xfrm>
            <a:custGeom>
              <a:avLst/>
              <a:gdLst>
                <a:gd name="connsiteX0" fmla="*/ 1127760 w 2357198"/>
                <a:gd name="connsiteY0" fmla="*/ 193040 h 1127760"/>
                <a:gd name="connsiteX1" fmla="*/ 1280160 w 2357198"/>
                <a:gd name="connsiteY1" fmla="*/ 233680 h 1127760"/>
                <a:gd name="connsiteX2" fmla="*/ 1371600 w 2357198"/>
                <a:gd name="connsiteY2" fmla="*/ 254000 h 1127760"/>
                <a:gd name="connsiteX3" fmla="*/ 1432560 w 2357198"/>
                <a:gd name="connsiteY3" fmla="*/ 274320 h 1127760"/>
                <a:gd name="connsiteX4" fmla="*/ 1483360 w 2357198"/>
                <a:gd name="connsiteY4" fmla="*/ 294640 h 1127760"/>
                <a:gd name="connsiteX5" fmla="*/ 1534160 w 2357198"/>
                <a:gd name="connsiteY5" fmla="*/ 304800 h 1127760"/>
                <a:gd name="connsiteX6" fmla="*/ 1564640 w 2357198"/>
                <a:gd name="connsiteY6" fmla="*/ 325120 h 1127760"/>
                <a:gd name="connsiteX7" fmla="*/ 1615440 w 2357198"/>
                <a:gd name="connsiteY7" fmla="*/ 335280 h 1127760"/>
                <a:gd name="connsiteX8" fmla="*/ 1635760 w 2357198"/>
                <a:gd name="connsiteY8" fmla="*/ 365760 h 1127760"/>
                <a:gd name="connsiteX9" fmla="*/ 1666240 w 2357198"/>
                <a:gd name="connsiteY9" fmla="*/ 396240 h 1127760"/>
                <a:gd name="connsiteX10" fmla="*/ 1696720 w 2357198"/>
                <a:gd name="connsiteY10" fmla="*/ 457200 h 1127760"/>
                <a:gd name="connsiteX11" fmla="*/ 1717040 w 2357198"/>
                <a:gd name="connsiteY11" fmla="*/ 487680 h 1127760"/>
                <a:gd name="connsiteX12" fmla="*/ 1757680 w 2357198"/>
                <a:gd name="connsiteY12" fmla="*/ 568960 h 1127760"/>
                <a:gd name="connsiteX13" fmla="*/ 1788160 w 2357198"/>
                <a:gd name="connsiteY13" fmla="*/ 599440 h 1127760"/>
                <a:gd name="connsiteX14" fmla="*/ 1818640 w 2357198"/>
                <a:gd name="connsiteY14" fmla="*/ 640080 h 1127760"/>
                <a:gd name="connsiteX15" fmla="*/ 1869440 w 2357198"/>
                <a:gd name="connsiteY15" fmla="*/ 680720 h 1127760"/>
                <a:gd name="connsiteX16" fmla="*/ 1889760 w 2357198"/>
                <a:gd name="connsiteY16" fmla="*/ 711200 h 1127760"/>
                <a:gd name="connsiteX17" fmla="*/ 1950720 w 2357198"/>
                <a:gd name="connsiteY17" fmla="*/ 762000 h 1127760"/>
                <a:gd name="connsiteX18" fmla="*/ 2062480 w 2357198"/>
                <a:gd name="connsiteY18" fmla="*/ 843280 h 1127760"/>
                <a:gd name="connsiteX19" fmla="*/ 2103120 w 2357198"/>
                <a:gd name="connsiteY19" fmla="*/ 863600 h 1127760"/>
                <a:gd name="connsiteX20" fmla="*/ 2133600 w 2357198"/>
                <a:gd name="connsiteY20" fmla="*/ 883920 h 1127760"/>
                <a:gd name="connsiteX21" fmla="*/ 2174240 w 2357198"/>
                <a:gd name="connsiteY21" fmla="*/ 904240 h 1127760"/>
                <a:gd name="connsiteX22" fmla="*/ 2204720 w 2357198"/>
                <a:gd name="connsiteY22" fmla="*/ 934720 h 1127760"/>
                <a:gd name="connsiteX23" fmla="*/ 2235200 w 2357198"/>
                <a:gd name="connsiteY23" fmla="*/ 944880 h 1127760"/>
                <a:gd name="connsiteX24" fmla="*/ 2306320 w 2357198"/>
                <a:gd name="connsiteY24" fmla="*/ 965200 h 1127760"/>
                <a:gd name="connsiteX25" fmla="*/ 2357120 w 2357198"/>
                <a:gd name="connsiteY25" fmla="*/ 1016000 h 1127760"/>
                <a:gd name="connsiteX26" fmla="*/ 2326640 w 2357198"/>
                <a:gd name="connsiteY26" fmla="*/ 1087120 h 1127760"/>
                <a:gd name="connsiteX27" fmla="*/ 2255520 w 2357198"/>
                <a:gd name="connsiteY27" fmla="*/ 1127760 h 1127760"/>
                <a:gd name="connsiteX28" fmla="*/ 2184400 w 2357198"/>
                <a:gd name="connsiteY28" fmla="*/ 1097280 h 1127760"/>
                <a:gd name="connsiteX29" fmla="*/ 2153920 w 2357198"/>
                <a:gd name="connsiteY29" fmla="*/ 1066800 h 1127760"/>
                <a:gd name="connsiteX30" fmla="*/ 2092960 w 2357198"/>
                <a:gd name="connsiteY30" fmla="*/ 1026160 h 1127760"/>
                <a:gd name="connsiteX31" fmla="*/ 2052320 w 2357198"/>
                <a:gd name="connsiteY31" fmla="*/ 985520 h 1127760"/>
                <a:gd name="connsiteX32" fmla="*/ 1971040 w 2357198"/>
                <a:gd name="connsiteY32" fmla="*/ 944880 h 1127760"/>
                <a:gd name="connsiteX33" fmla="*/ 1910080 w 2357198"/>
                <a:gd name="connsiteY33" fmla="*/ 883920 h 1127760"/>
                <a:gd name="connsiteX34" fmla="*/ 1828800 w 2357198"/>
                <a:gd name="connsiteY34" fmla="*/ 822960 h 1127760"/>
                <a:gd name="connsiteX35" fmla="*/ 1727200 w 2357198"/>
                <a:gd name="connsiteY35" fmla="*/ 802640 h 1127760"/>
                <a:gd name="connsiteX36" fmla="*/ 1574800 w 2357198"/>
                <a:gd name="connsiteY36" fmla="*/ 782320 h 1127760"/>
                <a:gd name="connsiteX37" fmla="*/ 1544320 w 2357198"/>
                <a:gd name="connsiteY37" fmla="*/ 772160 h 1127760"/>
                <a:gd name="connsiteX38" fmla="*/ 1513840 w 2357198"/>
                <a:gd name="connsiteY38" fmla="*/ 751840 h 1127760"/>
                <a:gd name="connsiteX39" fmla="*/ 1442720 w 2357198"/>
                <a:gd name="connsiteY39" fmla="*/ 721360 h 1127760"/>
                <a:gd name="connsiteX40" fmla="*/ 1239520 w 2357198"/>
                <a:gd name="connsiteY40" fmla="*/ 701040 h 1127760"/>
                <a:gd name="connsiteX41" fmla="*/ 1188720 w 2357198"/>
                <a:gd name="connsiteY41" fmla="*/ 680720 h 1127760"/>
                <a:gd name="connsiteX42" fmla="*/ 1158240 w 2357198"/>
                <a:gd name="connsiteY42" fmla="*/ 670560 h 1127760"/>
                <a:gd name="connsiteX43" fmla="*/ 1056640 w 2357198"/>
                <a:gd name="connsiteY43" fmla="*/ 609600 h 1127760"/>
                <a:gd name="connsiteX44" fmla="*/ 1005840 w 2357198"/>
                <a:gd name="connsiteY44" fmla="*/ 599440 h 1127760"/>
                <a:gd name="connsiteX45" fmla="*/ 975360 w 2357198"/>
                <a:gd name="connsiteY45" fmla="*/ 589280 h 1127760"/>
                <a:gd name="connsiteX46" fmla="*/ 853440 w 2357198"/>
                <a:gd name="connsiteY46" fmla="*/ 568960 h 1127760"/>
                <a:gd name="connsiteX47" fmla="*/ 660400 w 2357198"/>
                <a:gd name="connsiteY47" fmla="*/ 579120 h 1127760"/>
                <a:gd name="connsiteX48" fmla="*/ 538480 w 2357198"/>
                <a:gd name="connsiteY48" fmla="*/ 579120 h 1127760"/>
                <a:gd name="connsiteX49" fmla="*/ 497840 w 2357198"/>
                <a:gd name="connsiteY49" fmla="*/ 538480 h 1127760"/>
                <a:gd name="connsiteX50" fmla="*/ 294640 w 2357198"/>
                <a:gd name="connsiteY50" fmla="*/ 457200 h 1127760"/>
                <a:gd name="connsiteX51" fmla="*/ 142240 w 2357198"/>
                <a:gd name="connsiteY51" fmla="*/ 447040 h 1127760"/>
                <a:gd name="connsiteX52" fmla="*/ 60960 w 2357198"/>
                <a:gd name="connsiteY52" fmla="*/ 396240 h 1127760"/>
                <a:gd name="connsiteX53" fmla="*/ 20320 w 2357198"/>
                <a:gd name="connsiteY53" fmla="*/ 375920 h 1127760"/>
                <a:gd name="connsiteX54" fmla="*/ 0 w 2357198"/>
                <a:gd name="connsiteY54" fmla="*/ 325120 h 1127760"/>
                <a:gd name="connsiteX55" fmla="*/ 50800 w 2357198"/>
                <a:gd name="connsiteY55" fmla="*/ 213360 h 1127760"/>
                <a:gd name="connsiteX56" fmla="*/ 254000 w 2357198"/>
                <a:gd name="connsiteY56" fmla="*/ 223520 h 1127760"/>
                <a:gd name="connsiteX57" fmla="*/ 416560 w 2357198"/>
                <a:gd name="connsiteY57" fmla="*/ 213360 h 1127760"/>
                <a:gd name="connsiteX58" fmla="*/ 518160 w 2357198"/>
                <a:gd name="connsiteY58" fmla="*/ 152400 h 1127760"/>
                <a:gd name="connsiteX59" fmla="*/ 528320 w 2357198"/>
                <a:gd name="connsiteY59" fmla="*/ 111760 h 1127760"/>
                <a:gd name="connsiteX60" fmla="*/ 538480 w 2357198"/>
                <a:gd name="connsiteY60" fmla="*/ 81280 h 1127760"/>
                <a:gd name="connsiteX61" fmla="*/ 548640 w 2357198"/>
                <a:gd name="connsiteY61" fmla="*/ 10160 h 1127760"/>
                <a:gd name="connsiteX62" fmla="*/ 650240 w 2357198"/>
                <a:gd name="connsiteY62" fmla="*/ 91440 h 1127760"/>
                <a:gd name="connsiteX63" fmla="*/ 701040 w 2357198"/>
                <a:gd name="connsiteY63" fmla="*/ 132080 h 1127760"/>
                <a:gd name="connsiteX64" fmla="*/ 863600 w 2357198"/>
                <a:gd name="connsiteY64" fmla="*/ 71120 h 1127760"/>
                <a:gd name="connsiteX65" fmla="*/ 944880 w 2357198"/>
                <a:gd name="connsiteY65" fmla="*/ 40640 h 1127760"/>
                <a:gd name="connsiteX66" fmla="*/ 985520 w 2357198"/>
                <a:gd name="connsiteY66" fmla="*/ 81280 h 1127760"/>
                <a:gd name="connsiteX67" fmla="*/ 1107440 w 2357198"/>
                <a:gd name="connsiteY67" fmla="*/ 30480 h 1127760"/>
                <a:gd name="connsiteX68" fmla="*/ 1127760 w 2357198"/>
                <a:gd name="connsiteY68" fmla="*/ 0 h 1127760"/>
                <a:gd name="connsiteX69" fmla="*/ 1198880 w 2357198"/>
                <a:gd name="connsiteY69" fmla="*/ 60960 h 1127760"/>
                <a:gd name="connsiteX70" fmla="*/ 1341120 w 2357198"/>
                <a:gd name="connsiteY70" fmla="*/ 81280 h 1127760"/>
                <a:gd name="connsiteX71" fmla="*/ 1280160 w 2357198"/>
                <a:gd name="connsiteY71" fmla="*/ 142240 h 1127760"/>
                <a:gd name="connsiteX72" fmla="*/ 1198880 w 2357198"/>
                <a:gd name="connsiteY72" fmla="*/ 182880 h 1127760"/>
                <a:gd name="connsiteX73" fmla="*/ 1229360 w 2357198"/>
                <a:gd name="connsiteY73" fmla="*/ 23368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357198" h="1127760">
                  <a:moveTo>
                    <a:pt x="1127760" y="193040"/>
                  </a:moveTo>
                  <a:cubicBezTo>
                    <a:pt x="1242081" y="215904"/>
                    <a:pt x="1102949" y="186424"/>
                    <a:pt x="1280160" y="233680"/>
                  </a:cubicBezTo>
                  <a:cubicBezTo>
                    <a:pt x="1367171" y="256883"/>
                    <a:pt x="1295998" y="231320"/>
                    <a:pt x="1371600" y="254000"/>
                  </a:cubicBezTo>
                  <a:cubicBezTo>
                    <a:pt x="1392116" y="260155"/>
                    <a:pt x="1412430" y="267000"/>
                    <a:pt x="1432560" y="274320"/>
                  </a:cubicBezTo>
                  <a:cubicBezTo>
                    <a:pt x="1449700" y="280553"/>
                    <a:pt x="1465891" y="289399"/>
                    <a:pt x="1483360" y="294640"/>
                  </a:cubicBezTo>
                  <a:cubicBezTo>
                    <a:pt x="1499900" y="299602"/>
                    <a:pt x="1517227" y="301413"/>
                    <a:pt x="1534160" y="304800"/>
                  </a:cubicBezTo>
                  <a:cubicBezTo>
                    <a:pt x="1544320" y="311573"/>
                    <a:pt x="1553207" y="320833"/>
                    <a:pt x="1564640" y="325120"/>
                  </a:cubicBezTo>
                  <a:cubicBezTo>
                    <a:pt x="1580809" y="331183"/>
                    <a:pt x="1600447" y="326712"/>
                    <a:pt x="1615440" y="335280"/>
                  </a:cubicBezTo>
                  <a:cubicBezTo>
                    <a:pt x="1626042" y="341338"/>
                    <a:pt x="1627943" y="356379"/>
                    <a:pt x="1635760" y="365760"/>
                  </a:cubicBezTo>
                  <a:cubicBezTo>
                    <a:pt x="1644958" y="376798"/>
                    <a:pt x="1657042" y="385202"/>
                    <a:pt x="1666240" y="396240"/>
                  </a:cubicBezTo>
                  <a:cubicBezTo>
                    <a:pt x="1702636" y="439916"/>
                    <a:pt x="1673809" y="411378"/>
                    <a:pt x="1696720" y="457200"/>
                  </a:cubicBezTo>
                  <a:cubicBezTo>
                    <a:pt x="1702181" y="468122"/>
                    <a:pt x="1711193" y="476960"/>
                    <a:pt x="1717040" y="487680"/>
                  </a:cubicBezTo>
                  <a:cubicBezTo>
                    <a:pt x="1731545" y="514273"/>
                    <a:pt x="1736261" y="547541"/>
                    <a:pt x="1757680" y="568960"/>
                  </a:cubicBezTo>
                  <a:cubicBezTo>
                    <a:pt x="1767840" y="579120"/>
                    <a:pt x="1778809" y="588531"/>
                    <a:pt x="1788160" y="599440"/>
                  </a:cubicBezTo>
                  <a:cubicBezTo>
                    <a:pt x="1799180" y="612297"/>
                    <a:pt x="1806666" y="628106"/>
                    <a:pt x="1818640" y="640080"/>
                  </a:cubicBezTo>
                  <a:cubicBezTo>
                    <a:pt x="1833974" y="655414"/>
                    <a:pt x="1854106" y="665386"/>
                    <a:pt x="1869440" y="680720"/>
                  </a:cubicBezTo>
                  <a:cubicBezTo>
                    <a:pt x="1878074" y="689354"/>
                    <a:pt x="1881126" y="702566"/>
                    <a:pt x="1889760" y="711200"/>
                  </a:cubicBezTo>
                  <a:cubicBezTo>
                    <a:pt x="1908463" y="729903"/>
                    <a:pt x="1929921" y="745658"/>
                    <a:pt x="1950720" y="762000"/>
                  </a:cubicBezTo>
                  <a:cubicBezTo>
                    <a:pt x="1954287" y="764803"/>
                    <a:pt x="2035363" y="827785"/>
                    <a:pt x="2062480" y="843280"/>
                  </a:cubicBezTo>
                  <a:cubicBezTo>
                    <a:pt x="2075630" y="850794"/>
                    <a:pt x="2089970" y="856086"/>
                    <a:pt x="2103120" y="863600"/>
                  </a:cubicBezTo>
                  <a:cubicBezTo>
                    <a:pt x="2113722" y="869658"/>
                    <a:pt x="2122998" y="877862"/>
                    <a:pt x="2133600" y="883920"/>
                  </a:cubicBezTo>
                  <a:cubicBezTo>
                    <a:pt x="2146750" y="891434"/>
                    <a:pt x="2161915" y="895437"/>
                    <a:pt x="2174240" y="904240"/>
                  </a:cubicBezTo>
                  <a:cubicBezTo>
                    <a:pt x="2185932" y="912591"/>
                    <a:pt x="2192765" y="926750"/>
                    <a:pt x="2204720" y="934720"/>
                  </a:cubicBezTo>
                  <a:cubicBezTo>
                    <a:pt x="2213631" y="940661"/>
                    <a:pt x="2224942" y="941803"/>
                    <a:pt x="2235200" y="944880"/>
                  </a:cubicBezTo>
                  <a:cubicBezTo>
                    <a:pt x="2258815" y="951965"/>
                    <a:pt x="2282613" y="958427"/>
                    <a:pt x="2306320" y="965200"/>
                  </a:cubicBezTo>
                  <a:cubicBezTo>
                    <a:pt x="2317750" y="972820"/>
                    <a:pt x="2359237" y="994833"/>
                    <a:pt x="2357120" y="1016000"/>
                  </a:cubicBezTo>
                  <a:cubicBezTo>
                    <a:pt x="2354554" y="1041664"/>
                    <a:pt x="2340947" y="1065660"/>
                    <a:pt x="2326640" y="1087120"/>
                  </a:cubicBezTo>
                  <a:cubicBezTo>
                    <a:pt x="2319460" y="1097890"/>
                    <a:pt x="2262551" y="1124244"/>
                    <a:pt x="2255520" y="1127760"/>
                  </a:cubicBezTo>
                  <a:cubicBezTo>
                    <a:pt x="2231813" y="1117600"/>
                    <a:pt x="2206517" y="1110550"/>
                    <a:pt x="2184400" y="1097280"/>
                  </a:cubicBezTo>
                  <a:cubicBezTo>
                    <a:pt x="2172079" y="1089888"/>
                    <a:pt x="2165262" y="1075621"/>
                    <a:pt x="2153920" y="1066800"/>
                  </a:cubicBezTo>
                  <a:cubicBezTo>
                    <a:pt x="2134643" y="1051807"/>
                    <a:pt x="2112030" y="1041416"/>
                    <a:pt x="2092960" y="1026160"/>
                  </a:cubicBezTo>
                  <a:cubicBezTo>
                    <a:pt x="2078000" y="1014192"/>
                    <a:pt x="2068260" y="996147"/>
                    <a:pt x="2052320" y="985520"/>
                  </a:cubicBezTo>
                  <a:cubicBezTo>
                    <a:pt x="2027116" y="968717"/>
                    <a:pt x="1998133" y="958427"/>
                    <a:pt x="1971040" y="944880"/>
                  </a:cubicBezTo>
                  <a:cubicBezTo>
                    <a:pt x="1908511" y="861508"/>
                    <a:pt x="1972477" y="937403"/>
                    <a:pt x="1910080" y="883920"/>
                  </a:cubicBezTo>
                  <a:cubicBezTo>
                    <a:pt x="1873298" y="852393"/>
                    <a:pt x="1875058" y="836177"/>
                    <a:pt x="1828800" y="822960"/>
                  </a:cubicBezTo>
                  <a:cubicBezTo>
                    <a:pt x="1795592" y="813472"/>
                    <a:pt x="1761146" y="809005"/>
                    <a:pt x="1727200" y="802640"/>
                  </a:cubicBezTo>
                  <a:cubicBezTo>
                    <a:pt x="1660865" y="790202"/>
                    <a:pt x="1649682" y="790640"/>
                    <a:pt x="1574800" y="782320"/>
                  </a:cubicBezTo>
                  <a:cubicBezTo>
                    <a:pt x="1564640" y="778933"/>
                    <a:pt x="1553899" y="776949"/>
                    <a:pt x="1544320" y="772160"/>
                  </a:cubicBezTo>
                  <a:cubicBezTo>
                    <a:pt x="1533398" y="766699"/>
                    <a:pt x="1524442" y="757898"/>
                    <a:pt x="1513840" y="751840"/>
                  </a:cubicBezTo>
                  <a:cubicBezTo>
                    <a:pt x="1500937" y="744467"/>
                    <a:pt x="1461182" y="723768"/>
                    <a:pt x="1442720" y="721360"/>
                  </a:cubicBezTo>
                  <a:cubicBezTo>
                    <a:pt x="1375221" y="712556"/>
                    <a:pt x="1307253" y="707813"/>
                    <a:pt x="1239520" y="701040"/>
                  </a:cubicBezTo>
                  <a:cubicBezTo>
                    <a:pt x="1222587" y="694267"/>
                    <a:pt x="1205797" y="687124"/>
                    <a:pt x="1188720" y="680720"/>
                  </a:cubicBezTo>
                  <a:cubicBezTo>
                    <a:pt x="1178692" y="676960"/>
                    <a:pt x="1167602" y="675761"/>
                    <a:pt x="1158240" y="670560"/>
                  </a:cubicBezTo>
                  <a:cubicBezTo>
                    <a:pt x="1123461" y="651238"/>
                    <a:pt x="1095071" y="622410"/>
                    <a:pt x="1056640" y="609600"/>
                  </a:cubicBezTo>
                  <a:cubicBezTo>
                    <a:pt x="1040257" y="604139"/>
                    <a:pt x="1022593" y="603628"/>
                    <a:pt x="1005840" y="599440"/>
                  </a:cubicBezTo>
                  <a:cubicBezTo>
                    <a:pt x="995450" y="596843"/>
                    <a:pt x="985750" y="591877"/>
                    <a:pt x="975360" y="589280"/>
                  </a:cubicBezTo>
                  <a:cubicBezTo>
                    <a:pt x="935743" y="579376"/>
                    <a:pt x="893583" y="574695"/>
                    <a:pt x="853440" y="568960"/>
                  </a:cubicBezTo>
                  <a:cubicBezTo>
                    <a:pt x="789093" y="572347"/>
                    <a:pt x="724631" y="573982"/>
                    <a:pt x="660400" y="579120"/>
                  </a:cubicBezTo>
                  <a:cubicBezTo>
                    <a:pt x="550562" y="587907"/>
                    <a:pt x="648318" y="597426"/>
                    <a:pt x="538480" y="579120"/>
                  </a:cubicBezTo>
                  <a:cubicBezTo>
                    <a:pt x="524933" y="565573"/>
                    <a:pt x="513591" y="549385"/>
                    <a:pt x="497840" y="538480"/>
                  </a:cubicBezTo>
                  <a:cubicBezTo>
                    <a:pt x="433428" y="493887"/>
                    <a:pt x="372727" y="469213"/>
                    <a:pt x="294640" y="457200"/>
                  </a:cubicBezTo>
                  <a:cubicBezTo>
                    <a:pt x="244319" y="449458"/>
                    <a:pt x="193040" y="450427"/>
                    <a:pt x="142240" y="447040"/>
                  </a:cubicBezTo>
                  <a:cubicBezTo>
                    <a:pt x="115147" y="430107"/>
                    <a:pt x="88558" y="412339"/>
                    <a:pt x="60960" y="396240"/>
                  </a:cubicBezTo>
                  <a:cubicBezTo>
                    <a:pt x="47878" y="388609"/>
                    <a:pt x="30177" y="387419"/>
                    <a:pt x="20320" y="375920"/>
                  </a:cubicBezTo>
                  <a:cubicBezTo>
                    <a:pt x="8451" y="362073"/>
                    <a:pt x="6773" y="342053"/>
                    <a:pt x="0" y="325120"/>
                  </a:cubicBezTo>
                  <a:cubicBezTo>
                    <a:pt x="16933" y="287867"/>
                    <a:pt x="12806" y="228558"/>
                    <a:pt x="50800" y="213360"/>
                  </a:cubicBezTo>
                  <a:cubicBezTo>
                    <a:pt x="113767" y="188173"/>
                    <a:pt x="186182" y="223520"/>
                    <a:pt x="254000" y="223520"/>
                  </a:cubicBezTo>
                  <a:cubicBezTo>
                    <a:pt x="308292" y="223520"/>
                    <a:pt x="362373" y="216747"/>
                    <a:pt x="416560" y="213360"/>
                  </a:cubicBezTo>
                  <a:cubicBezTo>
                    <a:pt x="456236" y="197489"/>
                    <a:pt x="490285" y="189566"/>
                    <a:pt x="518160" y="152400"/>
                  </a:cubicBezTo>
                  <a:cubicBezTo>
                    <a:pt x="526538" y="141229"/>
                    <a:pt x="524484" y="125186"/>
                    <a:pt x="528320" y="111760"/>
                  </a:cubicBezTo>
                  <a:cubicBezTo>
                    <a:pt x="531262" y="101462"/>
                    <a:pt x="535093" y="91440"/>
                    <a:pt x="538480" y="81280"/>
                  </a:cubicBezTo>
                  <a:cubicBezTo>
                    <a:pt x="541867" y="57573"/>
                    <a:pt x="524791" y="7992"/>
                    <a:pt x="548640" y="10160"/>
                  </a:cubicBezTo>
                  <a:cubicBezTo>
                    <a:pt x="591832" y="14087"/>
                    <a:pt x="616373" y="64347"/>
                    <a:pt x="650240" y="91440"/>
                  </a:cubicBezTo>
                  <a:lnTo>
                    <a:pt x="701040" y="132080"/>
                  </a:lnTo>
                  <a:cubicBezTo>
                    <a:pt x="755227" y="111760"/>
                    <a:pt x="816321" y="104493"/>
                    <a:pt x="863600" y="71120"/>
                  </a:cubicBezTo>
                  <a:cubicBezTo>
                    <a:pt x="945201" y="13519"/>
                    <a:pt x="770688" y="-34014"/>
                    <a:pt x="944880" y="40640"/>
                  </a:cubicBezTo>
                  <a:cubicBezTo>
                    <a:pt x="958427" y="54187"/>
                    <a:pt x="966399" y="82475"/>
                    <a:pt x="985520" y="81280"/>
                  </a:cubicBezTo>
                  <a:cubicBezTo>
                    <a:pt x="1029461" y="78534"/>
                    <a:pt x="1107440" y="30480"/>
                    <a:pt x="1107440" y="30480"/>
                  </a:cubicBezTo>
                  <a:cubicBezTo>
                    <a:pt x="1114213" y="20320"/>
                    <a:pt x="1115549" y="0"/>
                    <a:pt x="1127760" y="0"/>
                  </a:cubicBezTo>
                  <a:cubicBezTo>
                    <a:pt x="1167028" y="0"/>
                    <a:pt x="1167344" y="51685"/>
                    <a:pt x="1198880" y="60960"/>
                  </a:cubicBezTo>
                  <a:cubicBezTo>
                    <a:pt x="1244829" y="74474"/>
                    <a:pt x="1293707" y="74507"/>
                    <a:pt x="1341120" y="81280"/>
                  </a:cubicBezTo>
                  <a:cubicBezTo>
                    <a:pt x="1320800" y="101600"/>
                    <a:pt x="1304404" y="126812"/>
                    <a:pt x="1280160" y="142240"/>
                  </a:cubicBezTo>
                  <a:cubicBezTo>
                    <a:pt x="1137403" y="233085"/>
                    <a:pt x="1306360" y="75400"/>
                    <a:pt x="1198880" y="182880"/>
                  </a:cubicBezTo>
                  <a:cubicBezTo>
                    <a:pt x="1183931" y="227728"/>
                    <a:pt x="1179141" y="208571"/>
                    <a:pt x="1229360" y="233680"/>
                  </a:cubicBezTo>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9" name="Freeform: Shape 58">
              <a:extLst>
                <a:ext uri="{FF2B5EF4-FFF2-40B4-BE49-F238E27FC236}">
                  <a16:creationId xmlns:a16="http://schemas.microsoft.com/office/drawing/2014/main" id="{16A5C03F-2AE7-ECF4-2DAC-58023CC52F80}"/>
                </a:ext>
              </a:extLst>
            </p:cNvPr>
            <p:cNvSpPr/>
            <p:nvPr/>
          </p:nvSpPr>
          <p:spPr>
            <a:xfrm rot="16724581">
              <a:off x="9427880" y="3441157"/>
              <a:ext cx="477036" cy="1042913"/>
            </a:xfrm>
            <a:custGeom>
              <a:avLst/>
              <a:gdLst>
                <a:gd name="connsiteX0" fmla="*/ 91440 w 198120"/>
                <a:gd name="connsiteY0" fmla="*/ 6047 h 257507"/>
                <a:gd name="connsiteX1" fmla="*/ 68580 w 198120"/>
                <a:gd name="connsiteY1" fmla="*/ 112727 h 257507"/>
                <a:gd name="connsiteX2" fmla="*/ 53340 w 198120"/>
                <a:gd name="connsiteY2" fmla="*/ 150827 h 257507"/>
                <a:gd name="connsiteX3" fmla="*/ 30480 w 198120"/>
                <a:gd name="connsiteY3" fmla="*/ 181307 h 257507"/>
                <a:gd name="connsiteX4" fmla="*/ 22860 w 198120"/>
                <a:gd name="connsiteY4" fmla="*/ 204167 h 257507"/>
                <a:gd name="connsiteX5" fmla="*/ 0 w 198120"/>
                <a:gd name="connsiteY5" fmla="*/ 227027 h 257507"/>
                <a:gd name="connsiteX6" fmla="*/ 22860 w 198120"/>
                <a:gd name="connsiteY6" fmla="*/ 257507 h 257507"/>
                <a:gd name="connsiteX7" fmla="*/ 60960 w 198120"/>
                <a:gd name="connsiteY7" fmla="*/ 242267 h 257507"/>
                <a:gd name="connsiteX8" fmla="*/ 114300 w 198120"/>
                <a:gd name="connsiteY8" fmla="*/ 196547 h 257507"/>
                <a:gd name="connsiteX9" fmla="*/ 137160 w 198120"/>
                <a:gd name="connsiteY9" fmla="*/ 181307 h 257507"/>
                <a:gd name="connsiteX10" fmla="*/ 198120 w 198120"/>
                <a:gd name="connsiteY10" fmla="*/ 173687 h 257507"/>
                <a:gd name="connsiteX11" fmla="*/ 160020 w 198120"/>
                <a:gd name="connsiteY11" fmla="*/ 51767 h 257507"/>
                <a:gd name="connsiteX12" fmla="*/ 152400 w 198120"/>
                <a:gd name="connsiteY12" fmla="*/ 21287 h 257507"/>
                <a:gd name="connsiteX13" fmla="*/ 121920 w 198120"/>
                <a:gd name="connsiteY13" fmla="*/ 13667 h 257507"/>
                <a:gd name="connsiteX14" fmla="*/ 91440 w 198120"/>
                <a:gd name="connsiteY14" fmla="*/ 6047 h 257507"/>
                <a:gd name="connsiteX0" fmla="*/ 91440 w 198120"/>
                <a:gd name="connsiteY0" fmla="*/ 6047 h 257507"/>
                <a:gd name="connsiteX1" fmla="*/ 68580 w 198120"/>
                <a:gd name="connsiteY1" fmla="*/ 112727 h 257507"/>
                <a:gd name="connsiteX2" fmla="*/ 53340 w 198120"/>
                <a:gd name="connsiteY2" fmla="*/ 150827 h 257507"/>
                <a:gd name="connsiteX3" fmla="*/ 30480 w 198120"/>
                <a:gd name="connsiteY3" fmla="*/ 181307 h 257507"/>
                <a:gd name="connsiteX4" fmla="*/ 22860 w 198120"/>
                <a:gd name="connsiteY4" fmla="*/ 204167 h 257507"/>
                <a:gd name="connsiteX5" fmla="*/ 0 w 198120"/>
                <a:gd name="connsiteY5" fmla="*/ 227027 h 257507"/>
                <a:gd name="connsiteX6" fmla="*/ 22860 w 198120"/>
                <a:gd name="connsiteY6" fmla="*/ 257507 h 257507"/>
                <a:gd name="connsiteX7" fmla="*/ 60960 w 198120"/>
                <a:gd name="connsiteY7" fmla="*/ 242267 h 257507"/>
                <a:gd name="connsiteX8" fmla="*/ 114300 w 198120"/>
                <a:gd name="connsiteY8" fmla="*/ 196547 h 257507"/>
                <a:gd name="connsiteX9" fmla="*/ 137160 w 198120"/>
                <a:gd name="connsiteY9" fmla="*/ 181307 h 257507"/>
                <a:gd name="connsiteX10" fmla="*/ 198120 w 198120"/>
                <a:gd name="connsiteY10" fmla="*/ 173687 h 257507"/>
                <a:gd name="connsiteX11" fmla="*/ 131486 w 198120"/>
                <a:gd name="connsiteY11" fmla="*/ 78122 h 257507"/>
                <a:gd name="connsiteX12" fmla="*/ 152400 w 198120"/>
                <a:gd name="connsiteY12" fmla="*/ 21287 h 257507"/>
                <a:gd name="connsiteX13" fmla="*/ 121920 w 198120"/>
                <a:gd name="connsiteY13" fmla="*/ 13667 h 257507"/>
                <a:gd name="connsiteX14" fmla="*/ 91440 w 198120"/>
                <a:gd name="connsiteY14" fmla="*/ 6047 h 257507"/>
                <a:gd name="connsiteX0" fmla="*/ 91440 w 255188"/>
                <a:gd name="connsiteY0" fmla="*/ 6047 h 257507"/>
                <a:gd name="connsiteX1" fmla="*/ 68580 w 255188"/>
                <a:gd name="connsiteY1" fmla="*/ 112727 h 257507"/>
                <a:gd name="connsiteX2" fmla="*/ 53340 w 255188"/>
                <a:gd name="connsiteY2" fmla="*/ 150827 h 257507"/>
                <a:gd name="connsiteX3" fmla="*/ 30480 w 255188"/>
                <a:gd name="connsiteY3" fmla="*/ 181307 h 257507"/>
                <a:gd name="connsiteX4" fmla="*/ 22860 w 255188"/>
                <a:gd name="connsiteY4" fmla="*/ 204167 h 257507"/>
                <a:gd name="connsiteX5" fmla="*/ 0 w 255188"/>
                <a:gd name="connsiteY5" fmla="*/ 227027 h 257507"/>
                <a:gd name="connsiteX6" fmla="*/ 22860 w 255188"/>
                <a:gd name="connsiteY6" fmla="*/ 257507 h 257507"/>
                <a:gd name="connsiteX7" fmla="*/ 60960 w 255188"/>
                <a:gd name="connsiteY7" fmla="*/ 242267 h 257507"/>
                <a:gd name="connsiteX8" fmla="*/ 114300 w 255188"/>
                <a:gd name="connsiteY8" fmla="*/ 196547 h 257507"/>
                <a:gd name="connsiteX9" fmla="*/ 137160 w 255188"/>
                <a:gd name="connsiteY9" fmla="*/ 181307 h 257507"/>
                <a:gd name="connsiteX10" fmla="*/ 255188 w 255188"/>
                <a:gd name="connsiteY10" fmla="*/ 194395 h 257507"/>
                <a:gd name="connsiteX11" fmla="*/ 131486 w 255188"/>
                <a:gd name="connsiteY11" fmla="*/ 78122 h 257507"/>
                <a:gd name="connsiteX12" fmla="*/ 152400 w 255188"/>
                <a:gd name="connsiteY12" fmla="*/ 21287 h 257507"/>
                <a:gd name="connsiteX13" fmla="*/ 121920 w 255188"/>
                <a:gd name="connsiteY13" fmla="*/ 13667 h 257507"/>
                <a:gd name="connsiteX14" fmla="*/ 91440 w 255188"/>
                <a:gd name="connsiteY14" fmla="*/ 6047 h 257507"/>
                <a:gd name="connsiteX0" fmla="*/ 91440 w 255188"/>
                <a:gd name="connsiteY0" fmla="*/ 6182 h 257642"/>
                <a:gd name="connsiteX1" fmla="*/ 15588 w 255188"/>
                <a:gd name="connsiteY1" fmla="*/ 114745 h 257642"/>
                <a:gd name="connsiteX2" fmla="*/ 53340 w 255188"/>
                <a:gd name="connsiteY2" fmla="*/ 150962 h 257642"/>
                <a:gd name="connsiteX3" fmla="*/ 30480 w 255188"/>
                <a:gd name="connsiteY3" fmla="*/ 181442 h 257642"/>
                <a:gd name="connsiteX4" fmla="*/ 22860 w 255188"/>
                <a:gd name="connsiteY4" fmla="*/ 204302 h 257642"/>
                <a:gd name="connsiteX5" fmla="*/ 0 w 255188"/>
                <a:gd name="connsiteY5" fmla="*/ 227162 h 257642"/>
                <a:gd name="connsiteX6" fmla="*/ 22860 w 255188"/>
                <a:gd name="connsiteY6" fmla="*/ 257642 h 257642"/>
                <a:gd name="connsiteX7" fmla="*/ 60960 w 255188"/>
                <a:gd name="connsiteY7" fmla="*/ 242402 h 257642"/>
                <a:gd name="connsiteX8" fmla="*/ 114300 w 255188"/>
                <a:gd name="connsiteY8" fmla="*/ 196682 h 257642"/>
                <a:gd name="connsiteX9" fmla="*/ 137160 w 255188"/>
                <a:gd name="connsiteY9" fmla="*/ 181442 h 257642"/>
                <a:gd name="connsiteX10" fmla="*/ 255188 w 255188"/>
                <a:gd name="connsiteY10" fmla="*/ 194530 h 257642"/>
                <a:gd name="connsiteX11" fmla="*/ 131486 w 255188"/>
                <a:gd name="connsiteY11" fmla="*/ 78257 h 257642"/>
                <a:gd name="connsiteX12" fmla="*/ 152400 w 255188"/>
                <a:gd name="connsiteY12" fmla="*/ 21422 h 257642"/>
                <a:gd name="connsiteX13" fmla="*/ 121920 w 255188"/>
                <a:gd name="connsiteY13" fmla="*/ 13802 h 257642"/>
                <a:gd name="connsiteX14" fmla="*/ 91440 w 255188"/>
                <a:gd name="connsiteY14" fmla="*/ 6182 h 25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188" h="257642">
                  <a:moveTo>
                    <a:pt x="91440" y="6182"/>
                  </a:moveTo>
                  <a:cubicBezTo>
                    <a:pt x="73718" y="23006"/>
                    <a:pt x="22539" y="93891"/>
                    <a:pt x="15588" y="114745"/>
                  </a:cubicBezTo>
                  <a:cubicBezTo>
                    <a:pt x="11263" y="127721"/>
                    <a:pt x="50858" y="139846"/>
                    <a:pt x="53340" y="150962"/>
                  </a:cubicBezTo>
                  <a:cubicBezTo>
                    <a:pt x="55822" y="162078"/>
                    <a:pt x="38100" y="171282"/>
                    <a:pt x="30480" y="181442"/>
                  </a:cubicBezTo>
                  <a:cubicBezTo>
                    <a:pt x="27940" y="189062"/>
                    <a:pt x="27315" y="197619"/>
                    <a:pt x="22860" y="204302"/>
                  </a:cubicBezTo>
                  <a:cubicBezTo>
                    <a:pt x="16882" y="213268"/>
                    <a:pt x="0" y="216386"/>
                    <a:pt x="0" y="227162"/>
                  </a:cubicBezTo>
                  <a:cubicBezTo>
                    <a:pt x="0" y="239862"/>
                    <a:pt x="15240" y="247482"/>
                    <a:pt x="22860" y="257642"/>
                  </a:cubicBezTo>
                  <a:cubicBezTo>
                    <a:pt x="35560" y="252562"/>
                    <a:pt x="49579" y="249989"/>
                    <a:pt x="60960" y="242402"/>
                  </a:cubicBezTo>
                  <a:cubicBezTo>
                    <a:pt x="80445" y="229412"/>
                    <a:pt x="96014" y="211311"/>
                    <a:pt x="114300" y="196682"/>
                  </a:cubicBezTo>
                  <a:cubicBezTo>
                    <a:pt x="121451" y="190961"/>
                    <a:pt x="113679" y="181801"/>
                    <a:pt x="137160" y="181442"/>
                  </a:cubicBezTo>
                  <a:cubicBezTo>
                    <a:pt x="160641" y="181083"/>
                    <a:pt x="234868" y="197070"/>
                    <a:pt x="255188" y="194530"/>
                  </a:cubicBezTo>
                  <a:cubicBezTo>
                    <a:pt x="224403" y="25213"/>
                    <a:pt x="148617" y="107108"/>
                    <a:pt x="131486" y="78257"/>
                  </a:cubicBezTo>
                  <a:cubicBezTo>
                    <a:pt x="114355" y="49406"/>
                    <a:pt x="159805" y="28827"/>
                    <a:pt x="152400" y="21422"/>
                  </a:cubicBezTo>
                  <a:cubicBezTo>
                    <a:pt x="144995" y="14017"/>
                    <a:pt x="131855" y="17114"/>
                    <a:pt x="121920" y="13802"/>
                  </a:cubicBezTo>
                  <a:cubicBezTo>
                    <a:pt x="116532" y="12006"/>
                    <a:pt x="109162" y="-10642"/>
                    <a:pt x="91440" y="6182"/>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8" name="Freeform: Shape 57">
              <a:extLst>
                <a:ext uri="{FF2B5EF4-FFF2-40B4-BE49-F238E27FC236}">
                  <a16:creationId xmlns:a16="http://schemas.microsoft.com/office/drawing/2014/main" id="{4AD5D28B-5212-0639-B81D-CEBCB6ACFDA5}"/>
                </a:ext>
              </a:extLst>
            </p:cNvPr>
            <p:cNvSpPr/>
            <p:nvPr/>
          </p:nvSpPr>
          <p:spPr>
            <a:xfrm>
              <a:off x="9098280" y="2234233"/>
              <a:ext cx="198120" cy="257507"/>
            </a:xfrm>
            <a:custGeom>
              <a:avLst/>
              <a:gdLst>
                <a:gd name="connsiteX0" fmla="*/ 91440 w 198120"/>
                <a:gd name="connsiteY0" fmla="*/ 6047 h 257507"/>
                <a:gd name="connsiteX1" fmla="*/ 68580 w 198120"/>
                <a:gd name="connsiteY1" fmla="*/ 112727 h 257507"/>
                <a:gd name="connsiteX2" fmla="*/ 53340 w 198120"/>
                <a:gd name="connsiteY2" fmla="*/ 150827 h 257507"/>
                <a:gd name="connsiteX3" fmla="*/ 30480 w 198120"/>
                <a:gd name="connsiteY3" fmla="*/ 181307 h 257507"/>
                <a:gd name="connsiteX4" fmla="*/ 22860 w 198120"/>
                <a:gd name="connsiteY4" fmla="*/ 204167 h 257507"/>
                <a:gd name="connsiteX5" fmla="*/ 0 w 198120"/>
                <a:gd name="connsiteY5" fmla="*/ 227027 h 257507"/>
                <a:gd name="connsiteX6" fmla="*/ 22860 w 198120"/>
                <a:gd name="connsiteY6" fmla="*/ 257507 h 257507"/>
                <a:gd name="connsiteX7" fmla="*/ 60960 w 198120"/>
                <a:gd name="connsiteY7" fmla="*/ 242267 h 257507"/>
                <a:gd name="connsiteX8" fmla="*/ 114300 w 198120"/>
                <a:gd name="connsiteY8" fmla="*/ 196547 h 257507"/>
                <a:gd name="connsiteX9" fmla="*/ 137160 w 198120"/>
                <a:gd name="connsiteY9" fmla="*/ 181307 h 257507"/>
                <a:gd name="connsiteX10" fmla="*/ 198120 w 198120"/>
                <a:gd name="connsiteY10" fmla="*/ 173687 h 257507"/>
                <a:gd name="connsiteX11" fmla="*/ 160020 w 198120"/>
                <a:gd name="connsiteY11" fmla="*/ 51767 h 257507"/>
                <a:gd name="connsiteX12" fmla="*/ 152400 w 198120"/>
                <a:gd name="connsiteY12" fmla="*/ 21287 h 257507"/>
                <a:gd name="connsiteX13" fmla="*/ 121920 w 198120"/>
                <a:gd name="connsiteY13" fmla="*/ 13667 h 257507"/>
                <a:gd name="connsiteX14" fmla="*/ 91440 w 198120"/>
                <a:gd name="connsiteY14" fmla="*/ 6047 h 25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120" h="257507">
                  <a:moveTo>
                    <a:pt x="91440" y="6047"/>
                  </a:moveTo>
                  <a:cubicBezTo>
                    <a:pt x="82550" y="22557"/>
                    <a:pt x="75531" y="91873"/>
                    <a:pt x="68580" y="112727"/>
                  </a:cubicBezTo>
                  <a:cubicBezTo>
                    <a:pt x="64255" y="125703"/>
                    <a:pt x="59983" y="138870"/>
                    <a:pt x="53340" y="150827"/>
                  </a:cubicBezTo>
                  <a:cubicBezTo>
                    <a:pt x="47172" y="161929"/>
                    <a:pt x="38100" y="171147"/>
                    <a:pt x="30480" y="181307"/>
                  </a:cubicBezTo>
                  <a:cubicBezTo>
                    <a:pt x="27940" y="188927"/>
                    <a:pt x="27315" y="197484"/>
                    <a:pt x="22860" y="204167"/>
                  </a:cubicBezTo>
                  <a:cubicBezTo>
                    <a:pt x="16882" y="213133"/>
                    <a:pt x="0" y="216251"/>
                    <a:pt x="0" y="227027"/>
                  </a:cubicBezTo>
                  <a:cubicBezTo>
                    <a:pt x="0" y="239727"/>
                    <a:pt x="15240" y="247347"/>
                    <a:pt x="22860" y="257507"/>
                  </a:cubicBezTo>
                  <a:cubicBezTo>
                    <a:pt x="35560" y="252427"/>
                    <a:pt x="49579" y="249854"/>
                    <a:pt x="60960" y="242267"/>
                  </a:cubicBezTo>
                  <a:cubicBezTo>
                    <a:pt x="80445" y="229277"/>
                    <a:pt x="96014" y="211176"/>
                    <a:pt x="114300" y="196547"/>
                  </a:cubicBezTo>
                  <a:cubicBezTo>
                    <a:pt x="121451" y="190826"/>
                    <a:pt x="128325" y="183717"/>
                    <a:pt x="137160" y="181307"/>
                  </a:cubicBezTo>
                  <a:cubicBezTo>
                    <a:pt x="156917" y="175919"/>
                    <a:pt x="177800" y="176227"/>
                    <a:pt x="198120" y="173687"/>
                  </a:cubicBezTo>
                  <a:cubicBezTo>
                    <a:pt x="167335" y="4370"/>
                    <a:pt x="204216" y="151208"/>
                    <a:pt x="160020" y="51767"/>
                  </a:cubicBezTo>
                  <a:cubicBezTo>
                    <a:pt x="155767" y="42197"/>
                    <a:pt x="159805" y="28692"/>
                    <a:pt x="152400" y="21287"/>
                  </a:cubicBezTo>
                  <a:cubicBezTo>
                    <a:pt x="144995" y="13882"/>
                    <a:pt x="131855" y="16979"/>
                    <a:pt x="121920" y="13667"/>
                  </a:cubicBezTo>
                  <a:cubicBezTo>
                    <a:pt x="116532" y="11871"/>
                    <a:pt x="100330" y="-10463"/>
                    <a:pt x="91440" y="6047"/>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60" name="Freeform: Shape 59">
              <a:extLst>
                <a:ext uri="{FF2B5EF4-FFF2-40B4-BE49-F238E27FC236}">
                  <a16:creationId xmlns:a16="http://schemas.microsoft.com/office/drawing/2014/main" id="{0A2DD8FA-15D9-F532-284F-D5EB017F0016}"/>
                </a:ext>
              </a:extLst>
            </p:cNvPr>
            <p:cNvSpPr/>
            <p:nvPr/>
          </p:nvSpPr>
          <p:spPr>
            <a:xfrm>
              <a:off x="10304481" y="2099058"/>
              <a:ext cx="287981" cy="255614"/>
            </a:xfrm>
            <a:custGeom>
              <a:avLst/>
              <a:gdLst>
                <a:gd name="connsiteX0" fmla="*/ 5379 w 287981"/>
                <a:gd name="connsiteY0" fmla="*/ 11682 h 255614"/>
                <a:gd name="connsiteX1" fmla="*/ 35859 w 287981"/>
                <a:gd name="connsiteY1" fmla="*/ 209802 h 255614"/>
                <a:gd name="connsiteX2" fmla="*/ 58719 w 287981"/>
                <a:gd name="connsiteY2" fmla="*/ 225042 h 255614"/>
                <a:gd name="connsiteX3" fmla="*/ 66339 w 287981"/>
                <a:gd name="connsiteY3" fmla="*/ 247902 h 255614"/>
                <a:gd name="connsiteX4" fmla="*/ 233979 w 287981"/>
                <a:gd name="connsiteY4" fmla="*/ 240282 h 255614"/>
                <a:gd name="connsiteX5" fmla="*/ 272079 w 287981"/>
                <a:gd name="connsiteY5" fmla="*/ 217422 h 255614"/>
                <a:gd name="connsiteX6" fmla="*/ 279699 w 287981"/>
                <a:gd name="connsiteY6" fmla="*/ 133602 h 255614"/>
                <a:gd name="connsiteX7" fmla="*/ 264459 w 287981"/>
                <a:gd name="connsiteY7" fmla="*/ 110742 h 255614"/>
                <a:gd name="connsiteX8" fmla="*/ 241599 w 287981"/>
                <a:gd name="connsiteY8" fmla="*/ 103122 h 255614"/>
                <a:gd name="connsiteX9" fmla="*/ 218739 w 287981"/>
                <a:gd name="connsiteY9" fmla="*/ 80262 h 255614"/>
                <a:gd name="connsiteX10" fmla="*/ 165399 w 287981"/>
                <a:gd name="connsiteY10" fmla="*/ 57402 h 255614"/>
                <a:gd name="connsiteX11" fmla="*/ 134919 w 287981"/>
                <a:gd name="connsiteY11" fmla="*/ 34542 h 255614"/>
                <a:gd name="connsiteX12" fmla="*/ 5379 w 287981"/>
                <a:gd name="connsiteY12" fmla="*/ 11682 h 2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981" h="255614">
                  <a:moveTo>
                    <a:pt x="5379" y="11682"/>
                  </a:moveTo>
                  <a:cubicBezTo>
                    <a:pt x="-11131" y="40892"/>
                    <a:pt x="13596" y="169728"/>
                    <a:pt x="35859" y="209802"/>
                  </a:cubicBezTo>
                  <a:cubicBezTo>
                    <a:pt x="40307" y="217808"/>
                    <a:pt x="51099" y="219962"/>
                    <a:pt x="58719" y="225042"/>
                  </a:cubicBezTo>
                  <a:cubicBezTo>
                    <a:pt x="61259" y="232662"/>
                    <a:pt x="59155" y="244310"/>
                    <a:pt x="66339" y="247902"/>
                  </a:cubicBezTo>
                  <a:cubicBezTo>
                    <a:pt x="106194" y="267829"/>
                    <a:pt x="212168" y="243190"/>
                    <a:pt x="233979" y="240282"/>
                  </a:cubicBezTo>
                  <a:cubicBezTo>
                    <a:pt x="246679" y="232662"/>
                    <a:pt x="261606" y="227895"/>
                    <a:pt x="272079" y="217422"/>
                  </a:cubicBezTo>
                  <a:cubicBezTo>
                    <a:pt x="295784" y="193717"/>
                    <a:pt x="288241" y="162075"/>
                    <a:pt x="279699" y="133602"/>
                  </a:cubicBezTo>
                  <a:cubicBezTo>
                    <a:pt x="277067" y="124830"/>
                    <a:pt x="271610" y="116463"/>
                    <a:pt x="264459" y="110742"/>
                  </a:cubicBezTo>
                  <a:cubicBezTo>
                    <a:pt x="258187" y="105724"/>
                    <a:pt x="249219" y="105662"/>
                    <a:pt x="241599" y="103122"/>
                  </a:cubicBezTo>
                  <a:cubicBezTo>
                    <a:pt x="233979" y="95502"/>
                    <a:pt x="227508" y="86526"/>
                    <a:pt x="218739" y="80262"/>
                  </a:cubicBezTo>
                  <a:cubicBezTo>
                    <a:pt x="202261" y="68492"/>
                    <a:pt x="184054" y="63620"/>
                    <a:pt x="165399" y="57402"/>
                  </a:cubicBezTo>
                  <a:cubicBezTo>
                    <a:pt x="155239" y="49782"/>
                    <a:pt x="145946" y="40843"/>
                    <a:pt x="134919" y="34542"/>
                  </a:cubicBezTo>
                  <a:cubicBezTo>
                    <a:pt x="100500" y="14874"/>
                    <a:pt x="21889" y="-17528"/>
                    <a:pt x="5379" y="11682"/>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62" name="Freeform: Shape 61">
              <a:extLst>
                <a:ext uri="{FF2B5EF4-FFF2-40B4-BE49-F238E27FC236}">
                  <a16:creationId xmlns:a16="http://schemas.microsoft.com/office/drawing/2014/main" id="{9E4511B2-35EA-CB1F-1A54-F7478F4D57B0}"/>
                </a:ext>
              </a:extLst>
            </p:cNvPr>
            <p:cNvSpPr/>
            <p:nvPr/>
          </p:nvSpPr>
          <p:spPr>
            <a:xfrm>
              <a:off x="8684460" y="1332406"/>
              <a:ext cx="449580" cy="1584960"/>
            </a:xfrm>
            <a:custGeom>
              <a:avLst/>
              <a:gdLst>
                <a:gd name="connsiteX0" fmla="*/ 83820 w 449580"/>
                <a:gd name="connsiteY0" fmla="*/ 1584960 h 1584960"/>
                <a:gd name="connsiteX1" fmla="*/ 76200 w 449580"/>
                <a:gd name="connsiteY1" fmla="*/ 1470660 h 1584960"/>
                <a:gd name="connsiteX2" fmla="*/ 45720 w 449580"/>
                <a:gd name="connsiteY2" fmla="*/ 1341120 h 1584960"/>
                <a:gd name="connsiteX3" fmla="*/ 30480 w 449580"/>
                <a:gd name="connsiteY3" fmla="*/ 1310640 h 1584960"/>
                <a:gd name="connsiteX4" fmla="*/ 22860 w 449580"/>
                <a:gd name="connsiteY4" fmla="*/ 1234440 h 1584960"/>
                <a:gd name="connsiteX5" fmla="*/ 15240 w 449580"/>
                <a:gd name="connsiteY5" fmla="*/ 1143000 h 1584960"/>
                <a:gd name="connsiteX6" fmla="*/ 0 w 449580"/>
                <a:gd name="connsiteY6" fmla="*/ 1043940 h 1584960"/>
                <a:gd name="connsiteX7" fmla="*/ 7620 w 449580"/>
                <a:gd name="connsiteY7" fmla="*/ 922020 h 1584960"/>
                <a:gd name="connsiteX8" fmla="*/ 45720 w 449580"/>
                <a:gd name="connsiteY8" fmla="*/ 853440 h 1584960"/>
                <a:gd name="connsiteX9" fmla="*/ 68580 w 449580"/>
                <a:gd name="connsiteY9" fmla="*/ 830580 h 1584960"/>
                <a:gd name="connsiteX10" fmla="*/ 83820 w 449580"/>
                <a:gd name="connsiteY10" fmla="*/ 800100 h 1584960"/>
                <a:gd name="connsiteX11" fmla="*/ 106680 w 449580"/>
                <a:gd name="connsiteY11" fmla="*/ 784860 h 1584960"/>
                <a:gd name="connsiteX12" fmla="*/ 160020 w 449580"/>
                <a:gd name="connsiteY12" fmla="*/ 731520 h 1584960"/>
                <a:gd name="connsiteX13" fmla="*/ 243840 w 449580"/>
                <a:gd name="connsiteY13" fmla="*/ 685800 h 1584960"/>
                <a:gd name="connsiteX14" fmla="*/ 297180 w 449580"/>
                <a:gd name="connsiteY14" fmla="*/ 678180 h 1584960"/>
                <a:gd name="connsiteX15" fmla="*/ 335280 w 449580"/>
                <a:gd name="connsiteY15" fmla="*/ 670560 h 1584960"/>
                <a:gd name="connsiteX16" fmla="*/ 434340 w 449580"/>
                <a:gd name="connsiteY16" fmla="*/ 609600 h 1584960"/>
                <a:gd name="connsiteX17" fmla="*/ 441960 w 449580"/>
                <a:gd name="connsiteY17" fmla="*/ 579120 h 1584960"/>
                <a:gd name="connsiteX18" fmla="*/ 449580 w 449580"/>
                <a:gd name="connsiteY18" fmla="*/ 556260 h 1584960"/>
                <a:gd name="connsiteX19" fmla="*/ 441960 w 449580"/>
                <a:gd name="connsiteY19" fmla="*/ 182880 h 1584960"/>
                <a:gd name="connsiteX20" fmla="*/ 419100 w 449580"/>
                <a:gd name="connsiteY20" fmla="*/ 167640 h 1584960"/>
                <a:gd name="connsiteX21" fmla="*/ 403860 w 449580"/>
                <a:gd name="connsiteY21" fmla="*/ 121920 h 1584960"/>
                <a:gd name="connsiteX22" fmla="*/ 396240 w 449580"/>
                <a:gd name="connsiteY22" fmla="*/ 0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9580" h="1584960">
                  <a:moveTo>
                    <a:pt x="83820" y="1584960"/>
                  </a:moveTo>
                  <a:cubicBezTo>
                    <a:pt x="95133" y="1505771"/>
                    <a:pt x="94944" y="1555008"/>
                    <a:pt x="76200" y="1470660"/>
                  </a:cubicBezTo>
                  <a:cubicBezTo>
                    <a:pt x="65365" y="1421900"/>
                    <a:pt x="62343" y="1386833"/>
                    <a:pt x="45720" y="1341120"/>
                  </a:cubicBezTo>
                  <a:cubicBezTo>
                    <a:pt x="41838" y="1330445"/>
                    <a:pt x="35560" y="1320800"/>
                    <a:pt x="30480" y="1310640"/>
                  </a:cubicBezTo>
                  <a:cubicBezTo>
                    <a:pt x="27940" y="1285240"/>
                    <a:pt x="25171" y="1259862"/>
                    <a:pt x="22860" y="1234440"/>
                  </a:cubicBezTo>
                  <a:cubicBezTo>
                    <a:pt x="20091" y="1203980"/>
                    <a:pt x="18140" y="1173448"/>
                    <a:pt x="15240" y="1143000"/>
                  </a:cubicBezTo>
                  <a:cubicBezTo>
                    <a:pt x="8489" y="1072113"/>
                    <a:pt x="12276" y="1093045"/>
                    <a:pt x="0" y="1043940"/>
                  </a:cubicBezTo>
                  <a:cubicBezTo>
                    <a:pt x="2540" y="1003300"/>
                    <a:pt x="1861" y="962330"/>
                    <a:pt x="7620" y="922020"/>
                  </a:cubicBezTo>
                  <a:cubicBezTo>
                    <a:pt x="11226" y="896781"/>
                    <a:pt x="29835" y="871973"/>
                    <a:pt x="45720" y="853440"/>
                  </a:cubicBezTo>
                  <a:cubicBezTo>
                    <a:pt x="52733" y="845258"/>
                    <a:pt x="62316" y="839349"/>
                    <a:pt x="68580" y="830580"/>
                  </a:cubicBezTo>
                  <a:cubicBezTo>
                    <a:pt x="75182" y="821337"/>
                    <a:pt x="76548" y="808826"/>
                    <a:pt x="83820" y="800100"/>
                  </a:cubicBezTo>
                  <a:cubicBezTo>
                    <a:pt x="89683" y="793065"/>
                    <a:pt x="99873" y="790986"/>
                    <a:pt x="106680" y="784860"/>
                  </a:cubicBezTo>
                  <a:cubicBezTo>
                    <a:pt x="125370" y="768039"/>
                    <a:pt x="139098" y="745468"/>
                    <a:pt x="160020" y="731520"/>
                  </a:cubicBezTo>
                  <a:cubicBezTo>
                    <a:pt x="190556" y="711162"/>
                    <a:pt x="208572" y="694617"/>
                    <a:pt x="243840" y="685800"/>
                  </a:cubicBezTo>
                  <a:cubicBezTo>
                    <a:pt x="261264" y="681444"/>
                    <a:pt x="279464" y="681133"/>
                    <a:pt x="297180" y="678180"/>
                  </a:cubicBezTo>
                  <a:cubicBezTo>
                    <a:pt x="309955" y="676051"/>
                    <a:pt x="322580" y="673100"/>
                    <a:pt x="335280" y="670560"/>
                  </a:cubicBezTo>
                  <a:cubicBezTo>
                    <a:pt x="360866" y="657767"/>
                    <a:pt x="414238" y="636403"/>
                    <a:pt x="434340" y="609600"/>
                  </a:cubicBezTo>
                  <a:cubicBezTo>
                    <a:pt x="440624" y="601222"/>
                    <a:pt x="439083" y="589190"/>
                    <a:pt x="441960" y="579120"/>
                  </a:cubicBezTo>
                  <a:cubicBezTo>
                    <a:pt x="444167" y="571397"/>
                    <a:pt x="447040" y="563880"/>
                    <a:pt x="449580" y="556260"/>
                  </a:cubicBezTo>
                  <a:cubicBezTo>
                    <a:pt x="447040" y="431800"/>
                    <a:pt x="451694" y="306985"/>
                    <a:pt x="441960" y="182880"/>
                  </a:cubicBezTo>
                  <a:cubicBezTo>
                    <a:pt x="441244" y="173750"/>
                    <a:pt x="423954" y="175406"/>
                    <a:pt x="419100" y="167640"/>
                  </a:cubicBezTo>
                  <a:cubicBezTo>
                    <a:pt x="410586" y="154017"/>
                    <a:pt x="408476" y="137307"/>
                    <a:pt x="403860" y="121920"/>
                  </a:cubicBezTo>
                  <a:cubicBezTo>
                    <a:pt x="388848" y="71878"/>
                    <a:pt x="396240" y="72784"/>
                    <a:pt x="396240"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63" name="Freeform: Shape 62">
              <a:extLst>
                <a:ext uri="{FF2B5EF4-FFF2-40B4-BE49-F238E27FC236}">
                  <a16:creationId xmlns:a16="http://schemas.microsoft.com/office/drawing/2014/main" id="{B6EAD0F5-5693-C72D-D8B6-17172E16BA73}"/>
                </a:ext>
              </a:extLst>
            </p:cNvPr>
            <p:cNvSpPr/>
            <p:nvPr/>
          </p:nvSpPr>
          <p:spPr>
            <a:xfrm>
              <a:off x="8778240" y="3435733"/>
              <a:ext cx="1615440" cy="237107"/>
            </a:xfrm>
            <a:custGeom>
              <a:avLst/>
              <a:gdLst>
                <a:gd name="connsiteX0" fmla="*/ 0 w 1615440"/>
                <a:gd name="connsiteY0" fmla="*/ 31367 h 237107"/>
                <a:gd name="connsiteX1" fmla="*/ 45720 w 1615440"/>
                <a:gd name="connsiteY1" fmla="*/ 16127 h 237107"/>
                <a:gd name="connsiteX2" fmla="*/ 411480 w 1615440"/>
                <a:gd name="connsiteY2" fmla="*/ 8507 h 237107"/>
                <a:gd name="connsiteX3" fmla="*/ 632460 w 1615440"/>
                <a:gd name="connsiteY3" fmla="*/ 23747 h 237107"/>
                <a:gd name="connsiteX4" fmla="*/ 655320 w 1615440"/>
                <a:gd name="connsiteY4" fmla="*/ 38987 h 237107"/>
                <a:gd name="connsiteX5" fmla="*/ 708660 w 1615440"/>
                <a:gd name="connsiteY5" fmla="*/ 61847 h 237107"/>
                <a:gd name="connsiteX6" fmla="*/ 784860 w 1615440"/>
                <a:gd name="connsiteY6" fmla="*/ 92327 h 237107"/>
                <a:gd name="connsiteX7" fmla="*/ 807720 w 1615440"/>
                <a:gd name="connsiteY7" fmla="*/ 107567 h 237107"/>
                <a:gd name="connsiteX8" fmla="*/ 914400 w 1615440"/>
                <a:gd name="connsiteY8" fmla="*/ 160907 h 237107"/>
                <a:gd name="connsiteX9" fmla="*/ 960120 w 1615440"/>
                <a:gd name="connsiteY9" fmla="*/ 206627 h 237107"/>
                <a:gd name="connsiteX10" fmla="*/ 990600 w 1615440"/>
                <a:gd name="connsiteY10" fmla="*/ 214247 h 237107"/>
                <a:gd name="connsiteX11" fmla="*/ 1036320 w 1615440"/>
                <a:gd name="connsiteY11" fmla="*/ 221867 h 237107"/>
                <a:gd name="connsiteX12" fmla="*/ 1165860 w 1615440"/>
                <a:gd name="connsiteY12" fmla="*/ 237107 h 237107"/>
                <a:gd name="connsiteX13" fmla="*/ 1310640 w 1615440"/>
                <a:gd name="connsiteY13" fmla="*/ 229487 h 237107"/>
                <a:gd name="connsiteX14" fmla="*/ 1386840 w 1615440"/>
                <a:gd name="connsiteY14" fmla="*/ 214247 h 237107"/>
                <a:gd name="connsiteX15" fmla="*/ 1531620 w 1615440"/>
                <a:gd name="connsiteY15" fmla="*/ 206627 h 237107"/>
                <a:gd name="connsiteX16" fmla="*/ 1615440 w 1615440"/>
                <a:gd name="connsiteY16" fmla="*/ 199007 h 23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5440" h="237107">
                  <a:moveTo>
                    <a:pt x="0" y="31367"/>
                  </a:moveTo>
                  <a:cubicBezTo>
                    <a:pt x="15240" y="26287"/>
                    <a:pt x="29915" y="19001"/>
                    <a:pt x="45720" y="16127"/>
                  </a:cubicBezTo>
                  <a:cubicBezTo>
                    <a:pt x="194302" y="-10888"/>
                    <a:pt x="233981" y="2960"/>
                    <a:pt x="411480" y="8507"/>
                  </a:cubicBezTo>
                  <a:cubicBezTo>
                    <a:pt x="485140" y="13587"/>
                    <a:pt x="559195" y="14589"/>
                    <a:pt x="632460" y="23747"/>
                  </a:cubicBezTo>
                  <a:cubicBezTo>
                    <a:pt x="641547" y="24883"/>
                    <a:pt x="647129" y="34891"/>
                    <a:pt x="655320" y="38987"/>
                  </a:cubicBezTo>
                  <a:cubicBezTo>
                    <a:pt x="672622" y="47638"/>
                    <a:pt x="690699" y="54663"/>
                    <a:pt x="708660" y="61847"/>
                  </a:cubicBezTo>
                  <a:cubicBezTo>
                    <a:pt x="759336" y="82117"/>
                    <a:pt x="701344" y="50569"/>
                    <a:pt x="784860" y="92327"/>
                  </a:cubicBezTo>
                  <a:cubicBezTo>
                    <a:pt x="793051" y="96423"/>
                    <a:pt x="799529" y="103471"/>
                    <a:pt x="807720" y="107567"/>
                  </a:cubicBezTo>
                  <a:cubicBezTo>
                    <a:pt x="850353" y="128884"/>
                    <a:pt x="875525" y="131003"/>
                    <a:pt x="914400" y="160907"/>
                  </a:cubicBezTo>
                  <a:cubicBezTo>
                    <a:pt x="931483" y="174048"/>
                    <a:pt x="942463" y="194267"/>
                    <a:pt x="960120" y="206627"/>
                  </a:cubicBezTo>
                  <a:cubicBezTo>
                    <a:pt x="968700" y="212633"/>
                    <a:pt x="980331" y="212193"/>
                    <a:pt x="990600" y="214247"/>
                  </a:cubicBezTo>
                  <a:cubicBezTo>
                    <a:pt x="1005750" y="217277"/>
                    <a:pt x="1021025" y="219682"/>
                    <a:pt x="1036320" y="221867"/>
                  </a:cubicBezTo>
                  <a:cubicBezTo>
                    <a:pt x="1072975" y="227103"/>
                    <a:pt x="1129860" y="233107"/>
                    <a:pt x="1165860" y="237107"/>
                  </a:cubicBezTo>
                  <a:cubicBezTo>
                    <a:pt x="1214120" y="234567"/>
                    <a:pt x="1262570" y="234460"/>
                    <a:pt x="1310640" y="229487"/>
                  </a:cubicBezTo>
                  <a:cubicBezTo>
                    <a:pt x="1336406" y="226822"/>
                    <a:pt x="1361074" y="216912"/>
                    <a:pt x="1386840" y="214247"/>
                  </a:cubicBezTo>
                  <a:cubicBezTo>
                    <a:pt x="1434910" y="209274"/>
                    <a:pt x="1483360" y="209167"/>
                    <a:pt x="1531620" y="206627"/>
                  </a:cubicBezTo>
                  <a:cubicBezTo>
                    <a:pt x="1579349" y="194695"/>
                    <a:pt x="1551627" y="199007"/>
                    <a:pt x="1615440" y="199007"/>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grpSp>
          <p:nvGrpSpPr>
            <p:cNvPr id="56" name="Group 55">
              <a:extLst>
                <a:ext uri="{FF2B5EF4-FFF2-40B4-BE49-F238E27FC236}">
                  <a16:creationId xmlns:a16="http://schemas.microsoft.com/office/drawing/2014/main" id="{FBF1F560-F275-EC08-19A9-EFF191B4DE25}"/>
                </a:ext>
              </a:extLst>
            </p:cNvPr>
            <p:cNvGrpSpPr/>
            <p:nvPr/>
          </p:nvGrpSpPr>
          <p:grpSpPr>
            <a:xfrm>
              <a:off x="7430964" y="1303616"/>
              <a:ext cx="4367847" cy="3522178"/>
              <a:chOff x="6461763" y="518160"/>
              <a:chExt cx="5431539" cy="4663440"/>
            </a:xfrm>
          </p:grpSpPr>
          <p:sp>
            <p:nvSpPr>
              <p:cNvPr id="50" name="Freeform: Shape 49">
                <a:extLst>
                  <a:ext uri="{FF2B5EF4-FFF2-40B4-BE49-F238E27FC236}">
                    <a16:creationId xmlns:a16="http://schemas.microsoft.com/office/drawing/2014/main" id="{E6EB0B7B-ED6B-2BC3-2908-03D5715E52D3}"/>
                  </a:ext>
                </a:extLst>
              </p:cNvPr>
              <p:cNvSpPr/>
              <p:nvPr/>
            </p:nvSpPr>
            <p:spPr>
              <a:xfrm>
                <a:off x="8020520" y="1639735"/>
                <a:ext cx="2651437" cy="2865808"/>
              </a:xfrm>
              <a:custGeom>
                <a:avLst/>
                <a:gdLst>
                  <a:gd name="connsiteX0" fmla="*/ 9576 w 3525002"/>
                  <a:gd name="connsiteY0" fmla="*/ 1584960 h 3810000"/>
                  <a:gd name="connsiteX1" fmla="*/ 172136 w 3525002"/>
                  <a:gd name="connsiteY1" fmla="*/ 1432560 h 3810000"/>
                  <a:gd name="connsiteX2" fmla="*/ 253416 w 3525002"/>
                  <a:gd name="connsiteY2" fmla="*/ 1361440 h 3810000"/>
                  <a:gd name="connsiteX3" fmla="*/ 344856 w 3525002"/>
                  <a:gd name="connsiteY3" fmla="*/ 1219200 h 3810000"/>
                  <a:gd name="connsiteX4" fmla="*/ 385496 w 3525002"/>
                  <a:gd name="connsiteY4" fmla="*/ 1158240 h 3810000"/>
                  <a:gd name="connsiteX5" fmla="*/ 415976 w 3525002"/>
                  <a:gd name="connsiteY5" fmla="*/ 1117600 h 3810000"/>
                  <a:gd name="connsiteX6" fmla="*/ 476936 w 3525002"/>
                  <a:gd name="connsiteY6" fmla="*/ 1005840 h 3810000"/>
                  <a:gd name="connsiteX7" fmla="*/ 487096 w 3525002"/>
                  <a:gd name="connsiteY7" fmla="*/ 965200 h 3810000"/>
                  <a:gd name="connsiteX8" fmla="*/ 497256 w 3525002"/>
                  <a:gd name="connsiteY8" fmla="*/ 934720 h 3810000"/>
                  <a:gd name="connsiteX9" fmla="*/ 507416 w 3525002"/>
                  <a:gd name="connsiteY9" fmla="*/ 873760 h 3810000"/>
                  <a:gd name="connsiteX10" fmla="*/ 517576 w 3525002"/>
                  <a:gd name="connsiteY10" fmla="*/ 619760 h 3810000"/>
                  <a:gd name="connsiteX11" fmla="*/ 527736 w 3525002"/>
                  <a:gd name="connsiteY11" fmla="*/ 558800 h 3810000"/>
                  <a:gd name="connsiteX12" fmla="*/ 588696 w 3525002"/>
                  <a:gd name="connsiteY12" fmla="*/ 416560 h 3810000"/>
                  <a:gd name="connsiteX13" fmla="*/ 690296 w 3525002"/>
                  <a:gd name="connsiteY13" fmla="*/ 274320 h 3810000"/>
                  <a:gd name="connsiteX14" fmla="*/ 741096 w 3525002"/>
                  <a:gd name="connsiteY14" fmla="*/ 223520 h 3810000"/>
                  <a:gd name="connsiteX15" fmla="*/ 822376 w 3525002"/>
                  <a:gd name="connsiteY15" fmla="*/ 142240 h 3810000"/>
                  <a:gd name="connsiteX16" fmla="*/ 842696 w 3525002"/>
                  <a:gd name="connsiteY16" fmla="*/ 111760 h 3810000"/>
                  <a:gd name="connsiteX17" fmla="*/ 873176 w 3525002"/>
                  <a:gd name="connsiteY17" fmla="*/ 101600 h 3810000"/>
                  <a:gd name="connsiteX18" fmla="*/ 934136 w 3525002"/>
                  <a:gd name="connsiteY18" fmla="*/ 71120 h 3810000"/>
                  <a:gd name="connsiteX19" fmla="*/ 1137336 w 3525002"/>
                  <a:gd name="connsiteY19" fmla="*/ 20320 h 3810000"/>
                  <a:gd name="connsiteX20" fmla="*/ 1218616 w 3525002"/>
                  <a:gd name="connsiteY20" fmla="*/ 10160 h 3810000"/>
                  <a:gd name="connsiteX21" fmla="*/ 1462456 w 3525002"/>
                  <a:gd name="connsiteY21" fmla="*/ 20320 h 3810000"/>
                  <a:gd name="connsiteX22" fmla="*/ 1716456 w 3525002"/>
                  <a:gd name="connsiteY22" fmla="*/ 60960 h 3810000"/>
                  <a:gd name="connsiteX23" fmla="*/ 1970456 w 3525002"/>
                  <a:gd name="connsiteY23" fmla="*/ 50800 h 3810000"/>
                  <a:gd name="connsiteX24" fmla="*/ 2163496 w 3525002"/>
                  <a:gd name="connsiteY24" fmla="*/ 10160 h 3810000"/>
                  <a:gd name="connsiteX25" fmla="*/ 2295576 w 3525002"/>
                  <a:gd name="connsiteY25" fmla="*/ 0 h 3810000"/>
                  <a:gd name="connsiteX26" fmla="*/ 2508936 w 3525002"/>
                  <a:gd name="connsiteY26" fmla="*/ 40640 h 3810000"/>
                  <a:gd name="connsiteX27" fmla="*/ 2580056 w 3525002"/>
                  <a:gd name="connsiteY27" fmla="*/ 101600 h 3810000"/>
                  <a:gd name="connsiteX28" fmla="*/ 2681656 w 3525002"/>
                  <a:gd name="connsiteY28" fmla="*/ 172720 h 3810000"/>
                  <a:gd name="connsiteX29" fmla="*/ 2722296 w 3525002"/>
                  <a:gd name="connsiteY29" fmla="*/ 203200 h 3810000"/>
                  <a:gd name="connsiteX30" fmla="*/ 2773096 w 3525002"/>
                  <a:gd name="connsiteY30" fmla="*/ 223520 h 3810000"/>
                  <a:gd name="connsiteX31" fmla="*/ 2813736 w 3525002"/>
                  <a:gd name="connsiteY31" fmla="*/ 254000 h 3810000"/>
                  <a:gd name="connsiteX32" fmla="*/ 2864536 w 3525002"/>
                  <a:gd name="connsiteY32" fmla="*/ 274320 h 3810000"/>
                  <a:gd name="connsiteX33" fmla="*/ 2945816 w 3525002"/>
                  <a:gd name="connsiteY33" fmla="*/ 314960 h 3810000"/>
                  <a:gd name="connsiteX34" fmla="*/ 3016936 w 3525002"/>
                  <a:gd name="connsiteY34" fmla="*/ 345440 h 3810000"/>
                  <a:gd name="connsiteX35" fmla="*/ 3118536 w 3525002"/>
                  <a:gd name="connsiteY35" fmla="*/ 396240 h 3810000"/>
                  <a:gd name="connsiteX36" fmla="*/ 3199816 w 3525002"/>
                  <a:gd name="connsiteY36" fmla="*/ 426720 h 3810000"/>
                  <a:gd name="connsiteX37" fmla="*/ 3230296 w 3525002"/>
                  <a:gd name="connsiteY37" fmla="*/ 447040 h 3810000"/>
                  <a:gd name="connsiteX38" fmla="*/ 3311576 w 3525002"/>
                  <a:gd name="connsiteY38" fmla="*/ 508000 h 3810000"/>
                  <a:gd name="connsiteX39" fmla="*/ 3352216 w 3525002"/>
                  <a:gd name="connsiteY39" fmla="*/ 538480 h 3810000"/>
                  <a:gd name="connsiteX40" fmla="*/ 3423336 w 3525002"/>
                  <a:gd name="connsiteY40" fmla="*/ 609600 h 3810000"/>
                  <a:gd name="connsiteX41" fmla="*/ 3453816 w 3525002"/>
                  <a:gd name="connsiteY41" fmla="*/ 660400 h 3810000"/>
                  <a:gd name="connsiteX42" fmla="*/ 3494456 w 3525002"/>
                  <a:gd name="connsiteY42" fmla="*/ 812800 h 3810000"/>
                  <a:gd name="connsiteX43" fmla="*/ 3524936 w 3525002"/>
                  <a:gd name="connsiteY43" fmla="*/ 934720 h 3810000"/>
                  <a:gd name="connsiteX44" fmla="*/ 3484296 w 3525002"/>
                  <a:gd name="connsiteY44" fmla="*/ 1158240 h 3810000"/>
                  <a:gd name="connsiteX45" fmla="*/ 3443656 w 3525002"/>
                  <a:gd name="connsiteY45" fmla="*/ 1188720 h 3810000"/>
                  <a:gd name="connsiteX46" fmla="*/ 3382696 w 3525002"/>
                  <a:gd name="connsiteY46" fmla="*/ 1280160 h 3810000"/>
                  <a:gd name="connsiteX47" fmla="*/ 3291256 w 3525002"/>
                  <a:gd name="connsiteY47" fmla="*/ 1361440 h 3810000"/>
                  <a:gd name="connsiteX48" fmla="*/ 3230296 w 3525002"/>
                  <a:gd name="connsiteY48" fmla="*/ 1432560 h 3810000"/>
                  <a:gd name="connsiteX49" fmla="*/ 3169336 w 3525002"/>
                  <a:gd name="connsiteY49" fmla="*/ 1554480 h 3810000"/>
                  <a:gd name="connsiteX50" fmla="*/ 3159176 w 3525002"/>
                  <a:gd name="connsiteY50" fmla="*/ 1595120 h 3810000"/>
                  <a:gd name="connsiteX51" fmla="*/ 3098216 w 3525002"/>
                  <a:gd name="connsiteY51" fmla="*/ 2021840 h 3810000"/>
                  <a:gd name="connsiteX52" fmla="*/ 3027096 w 3525002"/>
                  <a:gd name="connsiteY52" fmla="*/ 2204720 h 3810000"/>
                  <a:gd name="connsiteX53" fmla="*/ 2986456 w 3525002"/>
                  <a:gd name="connsiteY53" fmla="*/ 2286000 h 3810000"/>
                  <a:gd name="connsiteX54" fmla="*/ 2966136 w 3525002"/>
                  <a:gd name="connsiteY54" fmla="*/ 2346960 h 3810000"/>
                  <a:gd name="connsiteX55" fmla="*/ 2935656 w 3525002"/>
                  <a:gd name="connsiteY55" fmla="*/ 2407920 h 3810000"/>
                  <a:gd name="connsiteX56" fmla="*/ 2895016 w 3525002"/>
                  <a:gd name="connsiteY56" fmla="*/ 2580640 h 3810000"/>
                  <a:gd name="connsiteX57" fmla="*/ 2864536 w 3525002"/>
                  <a:gd name="connsiteY57" fmla="*/ 2682240 h 3810000"/>
                  <a:gd name="connsiteX58" fmla="*/ 2834056 w 3525002"/>
                  <a:gd name="connsiteY58" fmla="*/ 3149600 h 3810000"/>
                  <a:gd name="connsiteX59" fmla="*/ 2539416 w 3525002"/>
                  <a:gd name="connsiteY59" fmla="*/ 3434080 h 3810000"/>
                  <a:gd name="connsiteX60" fmla="*/ 2447976 w 3525002"/>
                  <a:gd name="connsiteY60" fmla="*/ 3505200 h 3810000"/>
                  <a:gd name="connsiteX61" fmla="*/ 2234616 w 3525002"/>
                  <a:gd name="connsiteY61" fmla="*/ 3647440 h 3810000"/>
                  <a:gd name="connsiteX62" fmla="*/ 2122856 w 3525002"/>
                  <a:gd name="connsiteY62" fmla="*/ 3698240 h 3810000"/>
                  <a:gd name="connsiteX63" fmla="*/ 2041576 w 3525002"/>
                  <a:gd name="connsiteY63" fmla="*/ 3738880 h 3810000"/>
                  <a:gd name="connsiteX64" fmla="*/ 1939976 w 3525002"/>
                  <a:gd name="connsiteY64" fmla="*/ 3799840 h 3810000"/>
                  <a:gd name="connsiteX65" fmla="*/ 1767256 w 3525002"/>
                  <a:gd name="connsiteY65" fmla="*/ 3810000 h 3810000"/>
                  <a:gd name="connsiteX66" fmla="*/ 1614856 w 3525002"/>
                  <a:gd name="connsiteY66" fmla="*/ 3799840 h 3810000"/>
                  <a:gd name="connsiteX67" fmla="*/ 1391336 w 3525002"/>
                  <a:gd name="connsiteY67" fmla="*/ 3718560 h 3810000"/>
                  <a:gd name="connsiteX68" fmla="*/ 1310056 w 3525002"/>
                  <a:gd name="connsiteY68" fmla="*/ 3698240 h 3810000"/>
                  <a:gd name="connsiteX69" fmla="*/ 1147496 w 3525002"/>
                  <a:gd name="connsiteY69" fmla="*/ 3637280 h 3810000"/>
                  <a:gd name="connsiteX70" fmla="*/ 1066216 w 3525002"/>
                  <a:gd name="connsiteY70" fmla="*/ 3586480 h 3810000"/>
                  <a:gd name="connsiteX71" fmla="*/ 934136 w 3525002"/>
                  <a:gd name="connsiteY71" fmla="*/ 3545840 h 3810000"/>
                  <a:gd name="connsiteX72" fmla="*/ 883336 w 3525002"/>
                  <a:gd name="connsiteY72" fmla="*/ 3505200 h 3810000"/>
                  <a:gd name="connsiteX73" fmla="*/ 802056 w 3525002"/>
                  <a:gd name="connsiteY73" fmla="*/ 3454400 h 3810000"/>
                  <a:gd name="connsiteX74" fmla="*/ 730936 w 3525002"/>
                  <a:gd name="connsiteY74" fmla="*/ 3373120 h 3810000"/>
                  <a:gd name="connsiteX75" fmla="*/ 669976 w 3525002"/>
                  <a:gd name="connsiteY75" fmla="*/ 3302000 h 3810000"/>
                  <a:gd name="connsiteX76" fmla="*/ 619176 w 3525002"/>
                  <a:gd name="connsiteY76" fmla="*/ 3241040 h 3810000"/>
                  <a:gd name="connsiteX77" fmla="*/ 588696 w 3525002"/>
                  <a:gd name="connsiteY77" fmla="*/ 3180080 h 3810000"/>
                  <a:gd name="connsiteX78" fmla="*/ 548056 w 3525002"/>
                  <a:gd name="connsiteY78" fmla="*/ 3129280 h 3810000"/>
                  <a:gd name="connsiteX79" fmla="*/ 476936 w 3525002"/>
                  <a:gd name="connsiteY79" fmla="*/ 2997200 h 3810000"/>
                  <a:gd name="connsiteX80" fmla="*/ 446456 w 3525002"/>
                  <a:gd name="connsiteY80" fmla="*/ 2915920 h 3810000"/>
                  <a:gd name="connsiteX81" fmla="*/ 375336 w 3525002"/>
                  <a:gd name="connsiteY81" fmla="*/ 2794000 h 3810000"/>
                  <a:gd name="connsiteX82" fmla="*/ 365176 w 3525002"/>
                  <a:gd name="connsiteY82" fmla="*/ 2763520 h 3810000"/>
                  <a:gd name="connsiteX83" fmla="*/ 324536 w 3525002"/>
                  <a:gd name="connsiteY83" fmla="*/ 2722880 h 3810000"/>
                  <a:gd name="connsiteX84" fmla="*/ 243256 w 3525002"/>
                  <a:gd name="connsiteY84" fmla="*/ 2621280 h 3810000"/>
                  <a:gd name="connsiteX85" fmla="*/ 222936 w 3525002"/>
                  <a:gd name="connsiteY85" fmla="*/ 2570480 h 3810000"/>
                  <a:gd name="connsiteX86" fmla="*/ 161976 w 3525002"/>
                  <a:gd name="connsiteY86" fmla="*/ 2489200 h 3810000"/>
                  <a:gd name="connsiteX87" fmla="*/ 151816 w 3525002"/>
                  <a:gd name="connsiteY87" fmla="*/ 2458720 h 3810000"/>
                  <a:gd name="connsiteX88" fmla="*/ 131496 w 3525002"/>
                  <a:gd name="connsiteY88" fmla="*/ 2428240 h 3810000"/>
                  <a:gd name="connsiteX89" fmla="*/ 101016 w 3525002"/>
                  <a:gd name="connsiteY89" fmla="*/ 2357120 h 3810000"/>
                  <a:gd name="connsiteX90" fmla="*/ 80696 w 3525002"/>
                  <a:gd name="connsiteY90" fmla="*/ 2225040 h 3810000"/>
                  <a:gd name="connsiteX91" fmla="*/ 90856 w 3525002"/>
                  <a:gd name="connsiteY91" fmla="*/ 2123440 h 3810000"/>
                  <a:gd name="connsiteX92" fmla="*/ 70536 w 3525002"/>
                  <a:gd name="connsiteY92" fmla="*/ 1960880 h 3810000"/>
                  <a:gd name="connsiteX93" fmla="*/ 60376 w 3525002"/>
                  <a:gd name="connsiteY93" fmla="*/ 1899920 h 3810000"/>
                  <a:gd name="connsiteX94" fmla="*/ 40056 w 3525002"/>
                  <a:gd name="connsiteY94" fmla="*/ 1818640 h 3810000"/>
                  <a:gd name="connsiteX95" fmla="*/ 29896 w 3525002"/>
                  <a:gd name="connsiteY95" fmla="*/ 1727200 h 3810000"/>
                  <a:gd name="connsiteX96" fmla="*/ 19736 w 3525002"/>
                  <a:gd name="connsiteY96" fmla="*/ 1696720 h 3810000"/>
                  <a:gd name="connsiteX97" fmla="*/ 9576 w 3525002"/>
                  <a:gd name="connsiteY97" fmla="*/ 158496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525002" h="3810000">
                    <a:moveTo>
                      <a:pt x="9576" y="1584960"/>
                    </a:moveTo>
                    <a:cubicBezTo>
                      <a:pt x="34976" y="1540933"/>
                      <a:pt x="-8319" y="1602990"/>
                      <a:pt x="172136" y="1432560"/>
                    </a:cubicBezTo>
                    <a:cubicBezTo>
                      <a:pt x="198309" y="1407841"/>
                      <a:pt x="230764" y="1389421"/>
                      <a:pt x="253416" y="1361440"/>
                    </a:cubicBezTo>
                    <a:cubicBezTo>
                      <a:pt x="288881" y="1317630"/>
                      <a:pt x="314138" y="1266459"/>
                      <a:pt x="344856" y="1219200"/>
                    </a:cubicBezTo>
                    <a:cubicBezTo>
                      <a:pt x="358165" y="1198724"/>
                      <a:pt x="370843" y="1177777"/>
                      <a:pt x="385496" y="1158240"/>
                    </a:cubicBezTo>
                    <a:cubicBezTo>
                      <a:pt x="395656" y="1144693"/>
                      <a:pt x="407444" y="1132227"/>
                      <a:pt x="415976" y="1117600"/>
                    </a:cubicBezTo>
                    <a:cubicBezTo>
                      <a:pt x="523545" y="933197"/>
                      <a:pt x="415035" y="1098692"/>
                      <a:pt x="476936" y="1005840"/>
                    </a:cubicBezTo>
                    <a:cubicBezTo>
                      <a:pt x="480323" y="992293"/>
                      <a:pt x="483260" y="978626"/>
                      <a:pt x="487096" y="965200"/>
                    </a:cubicBezTo>
                    <a:cubicBezTo>
                      <a:pt x="490038" y="954902"/>
                      <a:pt x="494933" y="945175"/>
                      <a:pt x="497256" y="934720"/>
                    </a:cubicBezTo>
                    <a:cubicBezTo>
                      <a:pt x="501725" y="914610"/>
                      <a:pt x="504029" y="894080"/>
                      <a:pt x="507416" y="873760"/>
                    </a:cubicBezTo>
                    <a:cubicBezTo>
                      <a:pt x="510803" y="789093"/>
                      <a:pt x="512121" y="704319"/>
                      <a:pt x="517576" y="619760"/>
                    </a:cubicBezTo>
                    <a:cubicBezTo>
                      <a:pt x="518902" y="599202"/>
                      <a:pt x="523696" y="579000"/>
                      <a:pt x="527736" y="558800"/>
                    </a:cubicBezTo>
                    <a:cubicBezTo>
                      <a:pt x="538200" y="506480"/>
                      <a:pt x="555729" y="462714"/>
                      <a:pt x="588696" y="416560"/>
                    </a:cubicBezTo>
                    <a:cubicBezTo>
                      <a:pt x="622563" y="369147"/>
                      <a:pt x="649095" y="315521"/>
                      <a:pt x="690296" y="274320"/>
                    </a:cubicBezTo>
                    <a:cubicBezTo>
                      <a:pt x="707229" y="257387"/>
                      <a:pt x="725932" y="242054"/>
                      <a:pt x="741096" y="223520"/>
                    </a:cubicBezTo>
                    <a:cubicBezTo>
                      <a:pt x="808999" y="140527"/>
                      <a:pt x="748195" y="179331"/>
                      <a:pt x="822376" y="142240"/>
                    </a:cubicBezTo>
                    <a:cubicBezTo>
                      <a:pt x="829149" y="132080"/>
                      <a:pt x="833161" y="119388"/>
                      <a:pt x="842696" y="111760"/>
                    </a:cubicBezTo>
                    <a:cubicBezTo>
                      <a:pt x="851059" y="105070"/>
                      <a:pt x="863389" y="105950"/>
                      <a:pt x="873176" y="101600"/>
                    </a:cubicBezTo>
                    <a:cubicBezTo>
                      <a:pt x="893936" y="92373"/>
                      <a:pt x="912864" y="79097"/>
                      <a:pt x="934136" y="71120"/>
                    </a:cubicBezTo>
                    <a:cubicBezTo>
                      <a:pt x="998010" y="47167"/>
                      <a:pt x="1070228" y="31505"/>
                      <a:pt x="1137336" y="20320"/>
                    </a:cubicBezTo>
                    <a:cubicBezTo>
                      <a:pt x="1164269" y="15831"/>
                      <a:pt x="1191523" y="13547"/>
                      <a:pt x="1218616" y="10160"/>
                    </a:cubicBezTo>
                    <a:cubicBezTo>
                      <a:pt x="1299896" y="13547"/>
                      <a:pt x="1381333" y="14236"/>
                      <a:pt x="1462456" y="20320"/>
                    </a:cubicBezTo>
                    <a:cubicBezTo>
                      <a:pt x="1590267" y="29906"/>
                      <a:pt x="1609291" y="37146"/>
                      <a:pt x="1716456" y="60960"/>
                    </a:cubicBezTo>
                    <a:cubicBezTo>
                      <a:pt x="1801123" y="57573"/>
                      <a:pt x="1886263" y="60367"/>
                      <a:pt x="1970456" y="50800"/>
                    </a:cubicBezTo>
                    <a:cubicBezTo>
                      <a:pt x="2035793" y="43375"/>
                      <a:pt x="2097933" y="15203"/>
                      <a:pt x="2163496" y="10160"/>
                    </a:cubicBezTo>
                    <a:lnTo>
                      <a:pt x="2295576" y="0"/>
                    </a:lnTo>
                    <a:cubicBezTo>
                      <a:pt x="2376013" y="6187"/>
                      <a:pt x="2439058" y="-1287"/>
                      <a:pt x="2508936" y="40640"/>
                    </a:cubicBezTo>
                    <a:cubicBezTo>
                      <a:pt x="2535710" y="56704"/>
                      <a:pt x="2555890" y="81828"/>
                      <a:pt x="2580056" y="101600"/>
                    </a:cubicBezTo>
                    <a:cubicBezTo>
                      <a:pt x="2620193" y="134439"/>
                      <a:pt x="2635509" y="140417"/>
                      <a:pt x="2681656" y="172720"/>
                    </a:cubicBezTo>
                    <a:cubicBezTo>
                      <a:pt x="2695528" y="182431"/>
                      <a:pt x="2707494" y="194976"/>
                      <a:pt x="2722296" y="203200"/>
                    </a:cubicBezTo>
                    <a:cubicBezTo>
                      <a:pt x="2738239" y="212057"/>
                      <a:pt x="2757153" y="214663"/>
                      <a:pt x="2773096" y="223520"/>
                    </a:cubicBezTo>
                    <a:cubicBezTo>
                      <a:pt x="2787898" y="231744"/>
                      <a:pt x="2798934" y="245776"/>
                      <a:pt x="2813736" y="254000"/>
                    </a:cubicBezTo>
                    <a:cubicBezTo>
                      <a:pt x="2829679" y="262857"/>
                      <a:pt x="2847977" y="266677"/>
                      <a:pt x="2864536" y="274320"/>
                    </a:cubicBezTo>
                    <a:cubicBezTo>
                      <a:pt x="2892039" y="287014"/>
                      <a:pt x="2918367" y="302150"/>
                      <a:pt x="2945816" y="314960"/>
                    </a:cubicBezTo>
                    <a:cubicBezTo>
                      <a:pt x="2969188" y="325867"/>
                      <a:pt x="2993599" y="334458"/>
                      <a:pt x="3016936" y="345440"/>
                    </a:cubicBezTo>
                    <a:cubicBezTo>
                      <a:pt x="3051196" y="361562"/>
                      <a:pt x="3083083" y="382945"/>
                      <a:pt x="3118536" y="396240"/>
                    </a:cubicBezTo>
                    <a:cubicBezTo>
                      <a:pt x="3145629" y="406400"/>
                      <a:pt x="3173474" y="414746"/>
                      <a:pt x="3199816" y="426720"/>
                    </a:cubicBezTo>
                    <a:cubicBezTo>
                      <a:pt x="3210932" y="431773"/>
                      <a:pt x="3220421" y="439858"/>
                      <a:pt x="3230296" y="447040"/>
                    </a:cubicBezTo>
                    <a:cubicBezTo>
                      <a:pt x="3257685" y="466959"/>
                      <a:pt x="3284483" y="487680"/>
                      <a:pt x="3311576" y="508000"/>
                    </a:cubicBezTo>
                    <a:cubicBezTo>
                      <a:pt x="3325123" y="518160"/>
                      <a:pt x="3342056" y="524933"/>
                      <a:pt x="3352216" y="538480"/>
                    </a:cubicBezTo>
                    <a:cubicBezTo>
                      <a:pt x="3392856" y="592667"/>
                      <a:pt x="3369149" y="568960"/>
                      <a:pt x="3423336" y="609600"/>
                    </a:cubicBezTo>
                    <a:cubicBezTo>
                      <a:pt x="3433496" y="626533"/>
                      <a:pt x="3446037" y="642249"/>
                      <a:pt x="3453816" y="660400"/>
                    </a:cubicBezTo>
                    <a:cubicBezTo>
                      <a:pt x="3496101" y="759064"/>
                      <a:pt x="3475622" y="728047"/>
                      <a:pt x="3494456" y="812800"/>
                    </a:cubicBezTo>
                    <a:cubicBezTo>
                      <a:pt x="3503543" y="853693"/>
                      <a:pt x="3524936" y="934720"/>
                      <a:pt x="3524936" y="934720"/>
                    </a:cubicBezTo>
                    <a:cubicBezTo>
                      <a:pt x="3519420" y="1028500"/>
                      <a:pt x="3542461" y="1091765"/>
                      <a:pt x="3484296" y="1158240"/>
                    </a:cubicBezTo>
                    <a:cubicBezTo>
                      <a:pt x="3473145" y="1170984"/>
                      <a:pt x="3457203" y="1178560"/>
                      <a:pt x="3443656" y="1188720"/>
                    </a:cubicBezTo>
                    <a:cubicBezTo>
                      <a:pt x="3422386" y="1231260"/>
                      <a:pt x="3420272" y="1242584"/>
                      <a:pt x="3382696" y="1280160"/>
                    </a:cubicBezTo>
                    <a:cubicBezTo>
                      <a:pt x="3248775" y="1414081"/>
                      <a:pt x="3407447" y="1233630"/>
                      <a:pt x="3291256" y="1361440"/>
                    </a:cubicBezTo>
                    <a:cubicBezTo>
                      <a:pt x="3270253" y="1384544"/>
                      <a:pt x="3249030" y="1407581"/>
                      <a:pt x="3230296" y="1432560"/>
                    </a:cubicBezTo>
                    <a:cubicBezTo>
                      <a:pt x="3205456" y="1465680"/>
                      <a:pt x="3182897" y="1517187"/>
                      <a:pt x="3169336" y="1554480"/>
                    </a:cubicBezTo>
                    <a:cubicBezTo>
                      <a:pt x="3164564" y="1567603"/>
                      <a:pt x="3162563" y="1581573"/>
                      <a:pt x="3159176" y="1595120"/>
                    </a:cubicBezTo>
                    <a:cubicBezTo>
                      <a:pt x="3149997" y="1691503"/>
                      <a:pt x="3133978" y="1929881"/>
                      <a:pt x="3098216" y="2021840"/>
                    </a:cubicBezTo>
                    <a:cubicBezTo>
                      <a:pt x="3074509" y="2082800"/>
                      <a:pt x="3056347" y="2146218"/>
                      <a:pt x="3027096" y="2204720"/>
                    </a:cubicBezTo>
                    <a:cubicBezTo>
                      <a:pt x="3013549" y="2231813"/>
                      <a:pt x="2998388" y="2258158"/>
                      <a:pt x="2986456" y="2286000"/>
                    </a:cubicBezTo>
                    <a:cubicBezTo>
                      <a:pt x="2978019" y="2305687"/>
                      <a:pt x="2974374" y="2327188"/>
                      <a:pt x="2966136" y="2346960"/>
                    </a:cubicBezTo>
                    <a:cubicBezTo>
                      <a:pt x="2957398" y="2367931"/>
                      <a:pt x="2943297" y="2386525"/>
                      <a:pt x="2935656" y="2407920"/>
                    </a:cubicBezTo>
                    <a:cubicBezTo>
                      <a:pt x="2924719" y="2438543"/>
                      <a:pt x="2902437" y="2552441"/>
                      <a:pt x="2895016" y="2580640"/>
                    </a:cubicBezTo>
                    <a:cubicBezTo>
                      <a:pt x="2886018" y="2614834"/>
                      <a:pt x="2874696" y="2648373"/>
                      <a:pt x="2864536" y="2682240"/>
                    </a:cubicBezTo>
                    <a:cubicBezTo>
                      <a:pt x="2888401" y="2897023"/>
                      <a:pt x="2906777" y="2904992"/>
                      <a:pt x="2834056" y="3149600"/>
                    </a:cubicBezTo>
                    <a:cubicBezTo>
                      <a:pt x="2803031" y="3253958"/>
                      <a:pt x="2564206" y="3413938"/>
                      <a:pt x="2539416" y="3434080"/>
                    </a:cubicBezTo>
                    <a:cubicBezTo>
                      <a:pt x="2509447" y="3458430"/>
                      <a:pt x="2478867" y="3482032"/>
                      <a:pt x="2447976" y="3505200"/>
                    </a:cubicBezTo>
                    <a:cubicBezTo>
                      <a:pt x="2374147" y="3560572"/>
                      <a:pt x="2315807" y="3604911"/>
                      <a:pt x="2234616" y="3647440"/>
                    </a:cubicBezTo>
                    <a:cubicBezTo>
                      <a:pt x="2198367" y="3666428"/>
                      <a:pt x="2159838" y="3680722"/>
                      <a:pt x="2122856" y="3698240"/>
                    </a:cubicBezTo>
                    <a:cubicBezTo>
                      <a:pt x="2095481" y="3711207"/>
                      <a:pt x="2068055" y="3724169"/>
                      <a:pt x="2041576" y="3738880"/>
                    </a:cubicBezTo>
                    <a:cubicBezTo>
                      <a:pt x="2007051" y="3758060"/>
                      <a:pt x="1978207" y="3789928"/>
                      <a:pt x="1939976" y="3799840"/>
                    </a:cubicBezTo>
                    <a:cubicBezTo>
                      <a:pt x="1884149" y="3814314"/>
                      <a:pt x="1824829" y="3806613"/>
                      <a:pt x="1767256" y="3810000"/>
                    </a:cubicBezTo>
                    <a:cubicBezTo>
                      <a:pt x="1716456" y="3806613"/>
                      <a:pt x="1664326" y="3811873"/>
                      <a:pt x="1614856" y="3799840"/>
                    </a:cubicBezTo>
                    <a:cubicBezTo>
                      <a:pt x="1537822" y="3781102"/>
                      <a:pt x="1468249" y="3737788"/>
                      <a:pt x="1391336" y="3718560"/>
                    </a:cubicBezTo>
                    <a:cubicBezTo>
                      <a:pt x="1364243" y="3711787"/>
                      <a:pt x="1336205" y="3708046"/>
                      <a:pt x="1310056" y="3698240"/>
                    </a:cubicBezTo>
                    <a:cubicBezTo>
                      <a:pt x="1097538" y="3618546"/>
                      <a:pt x="1356129" y="3689438"/>
                      <a:pt x="1147496" y="3637280"/>
                    </a:cubicBezTo>
                    <a:cubicBezTo>
                      <a:pt x="1120403" y="3620347"/>
                      <a:pt x="1095881" y="3598346"/>
                      <a:pt x="1066216" y="3586480"/>
                    </a:cubicBezTo>
                    <a:cubicBezTo>
                      <a:pt x="920864" y="3528339"/>
                      <a:pt x="1065602" y="3629500"/>
                      <a:pt x="934136" y="3545840"/>
                    </a:cubicBezTo>
                    <a:cubicBezTo>
                      <a:pt x="915841" y="3534198"/>
                      <a:pt x="901165" y="3517543"/>
                      <a:pt x="883336" y="3505200"/>
                    </a:cubicBezTo>
                    <a:cubicBezTo>
                      <a:pt x="857067" y="3487014"/>
                      <a:pt x="827616" y="3473570"/>
                      <a:pt x="802056" y="3454400"/>
                    </a:cubicBezTo>
                    <a:cubicBezTo>
                      <a:pt x="759899" y="3422782"/>
                      <a:pt x="763668" y="3410528"/>
                      <a:pt x="730936" y="3373120"/>
                    </a:cubicBezTo>
                    <a:cubicBezTo>
                      <a:pt x="559557" y="3177258"/>
                      <a:pt x="778750" y="3441852"/>
                      <a:pt x="669976" y="3302000"/>
                    </a:cubicBezTo>
                    <a:cubicBezTo>
                      <a:pt x="653737" y="3281121"/>
                      <a:pt x="633848" y="3263048"/>
                      <a:pt x="619176" y="3241040"/>
                    </a:cubicBezTo>
                    <a:cubicBezTo>
                      <a:pt x="606574" y="3222137"/>
                      <a:pt x="600893" y="3199247"/>
                      <a:pt x="588696" y="3180080"/>
                    </a:cubicBezTo>
                    <a:cubicBezTo>
                      <a:pt x="577054" y="3161785"/>
                      <a:pt x="560492" y="3147045"/>
                      <a:pt x="548056" y="3129280"/>
                    </a:cubicBezTo>
                    <a:cubicBezTo>
                      <a:pt x="525537" y="3097111"/>
                      <a:pt x="490289" y="3027721"/>
                      <a:pt x="476936" y="2997200"/>
                    </a:cubicBezTo>
                    <a:cubicBezTo>
                      <a:pt x="465338" y="2970690"/>
                      <a:pt x="459396" y="2941801"/>
                      <a:pt x="446456" y="2915920"/>
                    </a:cubicBezTo>
                    <a:cubicBezTo>
                      <a:pt x="425415" y="2873838"/>
                      <a:pt x="390214" y="2838635"/>
                      <a:pt x="375336" y="2794000"/>
                    </a:cubicBezTo>
                    <a:cubicBezTo>
                      <a:pt x="371949" y="2783840"/>
                      <a:pt x="371401" y="2772235"/>
                      <a:pt x="365176" y="2763520"/>
                    </a:cubicBezTo>
                    <a:cubicBezTo>
                      <a:pt x="354041" y="2747931"/>
                      <a:pt x="338083" y="2736427"/>
                      <a:pt x="324536" y="2722880"/>
                    </a:cubicBezTo>
                    <a:cubicBezTo>
                      <a:pt x="298747" y="2645512"/>
                      <a:pt x="337687" y="2747189"/>
                      <a:pt x="243256" y="2621280"/>
                    </a:cubicBezTo>
                    <a:cubicBezTo>
                      <a:pt x="232313" y="2606690"/>
                      <a:pt x="232494" y="2586012"/>
                      <a:pt x="222936" y="2570480"/>
                    </a:cubicBezTo>
                    <a:cubicBezTo>
                      <a:pt x="205187" y="2541637"/>
                      <a:pt x="161976" y="2489200"/>
                      <a:pt x="161976" y="2489200"/>
                    </a:cubicBezTo>
                    <a:cubicBezTo>
                      <a:pt x="158589" y="2479040"/>
                      <a:pt x="156605" y="2468299"/>
                      <a:pt x="151816" y="2458720"/>
                    </a:cubicBezTo>
                    <a:cubicBezTo>
                      <a:pt x="146355" y="2447798"/>
                      <a:pt x="136306" y="2439463"/>
                      <a:pt x="131496" y="2428240"/>
                    </a:cubicBezTo>
                    <a:cubicBezTo>
                      <a:pt x="92131" y="2336389"/>
                      <a:pt x="152031" y="2433642"/>
                      <a:pt x="101016" y="2357120"/>
                    </a:cubicBezTo>
                    <a:cubicBezTo>
                      <a:pt x="88746" y="2308041"/>
                      <a:pt x="80696" y="2283550"/>
                      <a:pt x="80696" y="2225040"/>
                    </a:cubicBezTo>
                    <a:cubicBezTo>
                      <a:pt x="80696" y="2191004"/>
                      <a:pt x="87469" y="2157307"/>
                      <a:pt x="90856" y="2123440"/>
                    </a:cubicBezTo>
                    <a:cubicBezTo>
                      <a:pt x="75687" y="1956583"/>
                      <a:pt x="89623" y="2065857"/>
                      <a:pt x="70536" y="1960880"/>
                    </a:cubicBezTo>
                    <a:cubicBezTo>
                      <a:pt x="66851" y="1940612"/>
                      <a:pt x="64845" y="1920030"/>
                      <a:pt x="60376" y="1899920"/>
                    </a:cubicBezTo>
                    <a:cubicBezTo>
                      <a:pt x="41465" y="1814823"/>
                      <a:pt x="57621" y="1941593"/>
                      <a:pt x="40056" y="1818640"/>
                    </a:cubicBezTo>
                    <a:cubicBezTo>
                      <a:pt x="35719" y="1788281"/>
                      <a:pt x="34938" y="1757450"/>
                      <a:pt x="29896" y="1727200"/>
                    </a:cubicBezTo>
                    <a:cubicBezTo>
                      <a:pt x="28135" y="1716636"/>
                      <a:pt x="20448" y="1707406"/>
                      <a:pt x="19736" y="1696720"/>
                    </a:cubicBezTo>
                    <a:cubicBezTo>
                      <a:pt x="17033" y="1656170"/>
                      <a:pt x="-15824" y="1628987"/>
                      <a:pt x="9576" y="1584960"/>
                    </a:cubicBezTo>
                    <a:close/>
                  </a:path>
                </a:pathLst>
              </a:cu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1" name="Freeform: Shape 50">
                <a:extLst>
                  <a:ext uri="{FF2B5EF4-FFF2-40B4-BE49-F238E27FC236}">
                    <a16:creationId xmlns:a16="http://schemas.microsoft.com/office/drawing/2014/main" id="{26D8CFD2-C8E2-2EB2-CE56-0C25FA297A57}"/>
                  </a:ext>
                </a:extLst>
              </p:cNvPr>
              <p:cNvSpPr/>
              <p:nvPr/>
            </p:nvSpPr>
            <p:spPr>
              <a:xfrm>
                <a:off x="6461763" y="2840738"/>
                <a:ext cx="1566673" cy="116442"/>
              </a:xfrm>
              <a:custGeom>
                <a:avLst/>
                <a:gdLst>
                  <a:gd name="connsiteX0" fmla="*/ 1566672 w 1566672"/>
                  <a:gd name="connsiteY0" fmla="*/ 0 h 116442"/>
                  <a:gd name="connsiteX1" fmla="*/ 1280160 w 1566672"/>
                  <a:gd name="connsiteY1" fmla="*/ 6096 h 116442"/>
                  <a:gd name="connsiteX2" fmla="*/ 1152144 w 1566672"/>
                  <a:gd name="connsiteY2" fmla="*/ 0 h 116442"/>
                  <a:gd name="connsiteX3" fmla="*/ 1109472 w 1566672"/>
                  <a:gd name="connsiteY3" fmla="*/ 6096 h 116442"/>
                  <a:gd name="connsiteX4" fmla="*/ 1048512 w 1566672"/>
                  <a:gd name="connsiteY4" fmla="*/ 12192 h 116442"/>
                  <a:gd name="connsiteX5" fmla="*/ 975360 w 1566672"/>
                  <a:gd name="connsiteY5" fmla="*/ 24384 h 116442"/>
                  <a:gd name="connsiteX6" fmla="*/ 896112 w 1566672"/>
                  <a:gd name="connsiteY6" fmla="*/ 36576 h 116442"/>
                  <a:gd name="connsiteX7" fmla="*/ 798576 w 1566672"/>
                  <a:gd name="connsiteY7" fmla="*/ 60960 h 116442"/>
                  <a:gd name="connsiteX8" fmla="*/ 774192 w 1566672"/>
                  <a:gd name="connsiteY8" fmla="*/ 79248 h 116442"/>
                  <a:gd name="connsiteX9" fmla="*/ 573024 w 1566672"/>
                  <a:gd name="connsiteY9" fmla="*/ 109728 h 116442"/>
                  <a:gd name="connsiteX10" fmla="*/ 390144 w 1566672"/>
                  <a:gd name="connsiteY10" fmla="*/ 103632 h 116442"/>
                  <a:gd name="connsiteX11" fmla="*/ 249936 w 1566672"/>
                  <a:gd name="connsiteY11" fmla="*/ 85344 h 116442"/>
                  <a:gd name="connsiteX12" fmla="*/ 121920 w 1566672"/>
                  <a:gd name="connsiteY12" fmla="*/ 60960 h 116442"/>
                  <a:gd name="connsiteX13" fmla="*/ 73152 w 1566672"/>
                  <a:gd name="connsiteY13" fmla="*/ 67056 h 116442"/>
                  <a:gd name="connsiteX14" fmla="*/ 0 w 1566672"/>
                  <a:gd name="connsiteY14" fmla="*/ 73152 h 1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6672" h="116442">
                    <a:moveTo>
                      <a:pt x="1566672" y="0"/>
                    </a:moveTo>
                    <a:cubicBezTo>
                      <a:pt x="1471168" y="2032"/>
                      <a:pt x="1375686" y="6096"/>
                      <a:pt x="1280160" y="6096"/>
                    </a:cubicBezTo>
                    <a:cubicBezTo>
                      <a:pt x="1237440" y="6096"/>
                      <a:pt x="1194864" y="0"/>
                      <a:pt x="1152144" y="0"/>
                    </a:cubicBezTo>
                    <a:cubicBezTo>
                      <a:pt x="1137776" y="0"/>
                      <a:pt x="1123742" y="4417"/>
                      <a:pt x="1109472" y="6096"/>
                    </a:cubicBezTo>
                    <a:cubicBezTo>
                      <a:pt x="1089191" y="8482"/>
                      <a:pt x="1068746" y="9433"/>
                      <a:pt x="1048512" y="12192"/>
                    </a:cubicBezTo>
                    <a:cubicBezTo>
                      <a:pt x="1024018" y="15532"/>
                      <a:pt x="999889" y="21318"/>
                      <a:pt x="975360" y="24384"/>
                    </a:cubicBezTo>
                    <a:cubicBezTo>
                      <a:pt x="941100" y="28666"/>
                      <a:pt x="926978" y="29227"/>
                      <a:pt x="896112" y="36576"/>
                    </a:cubicBezTo>
                    <a:cubicBezTo>
                      <a:pt x="863511" y="44338"/>
                      <a:pt x="798576" y="60960"/>
                      <a:pt x="798576" y="60960"/>
                    </a:cubicBezTo>
                    <a:cubicBezTo>
                      <a:pt x="790448" y="67056"/>
                      <a:pt x="782808" y="73863"/>
                      <a:pt x="774192" y="79248"/>
                    </a:cubicBezTo>
                    <a:cubicBezTo>
                      <a:pt x="714977" y="116257"/>
                      <a:pt x="637796" y="106784"/>
                      <a:pt x="573024" y="109728"/>
                    </a:cubicBezTo>
                    <a:cubicBezTo>
                      <a:pt x="480699" y="119986"/>
                      <a:pt x="524498" y="118900"/>
                      <a:pt x="390144" y="103632"/>
                    </a:cubicBezTo>
                    <a:cubicBezTo>
                      <a:pt x="343314" y="98310"/>
                      <a:pt x="249936" y="85344"/>
                      <a:pt x="249936" y="85344"/>
                    </a:cubicBezTo>
                    <a:cubicBezTo>
                      <a:pt x="197686" y="67927"/>
                      <a:pt x="193803" y="64085"/>
                      <a:pt x="121920" y="60960"/>
                    </a:cubicBezTo>
                    <a:cubicBezTo>
                      <a:pt x="105553" y="60248"/>
                      <a:pt x="89453" y="65426"/>
                      <a:pt x="73152" y="67056"/>
                    </a:cubicBezTo>
                    <a:cubicBezTo>
                      <a:pt x="48805" y="69491"/>
                      <a:pt x="0" y="73152"/>
                      <a:pt x="0" y="73152"/>
                    </a:cubicBezTo>
                  </a:path>
                </a:pathLst>
              </a:cu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2" name="Freeform: Shape 51">
                <a:extLst>
                  <a:ext uri="{FF2B5EF4-FFF2-40B4-BE49-F238E27FC236}">
                    <a16:creationId xmlns:a16="http://schemas.microsoft.com/office/drawing/2014/main" id="{DE9042C6-98A3-0E63-1DB2-CC831E1BEB29}"/>
                  </a:ext>
                </a:extLst>
              </p:cNvPr>
              <p:cNvSpPr/>
              <p:nvPr/>
            </p:nvSpPr>
            <p:spPr>
              <a:xfrm>
                <a:off x="9344611" y="518160"/>
                <a:ext cx="268784" cy="1115569"/>
              </a:xfrm>
              <a:custGeom>
                <a:avLst/>
                <a:gdLst>
                  <a:gd name="connsiteX0" fmla="*/ 268784 w 268784"/>
                  <a:gd name="connsiteY0" fmla="*/ 1115568 h 1115568"/>
                  <a:gd name="connsiteX1" fmla="*/ 238304 w 268784"/>
                  <a:gd name="connsiteY1" fmla="*/ 975360 h 1115568"/>
                  <a:gd name="connsiteX2" fmla="*/ 220016 w 268784"/>
                  <a:gd name="connsiteY2" fmla="*/ 944880 h 1115568"/>
                  <a:gd name="connsiteX3" fmla="*/ 207824 w 268784"/>
                  <a:gd name="connsiteY3" fmla="*/ 890016 h 1115568"/>
                  <a:gd name="connsiteX4" fmla="*/ 201728 w 268784"/>
                  <a:gd name="connsiteY4" fmla="*/ 853440 h 1115568"/>
                  <a:gd name="connsiteX5" fmla="*/ 189536 w 268784"/>
                  <a:gd name="connsiteY5" fmla="*/ 798576 h 1115568"/>
                  <a:gd name="connsiteX6" fmla="*/ 183440 w 268784"/>
                  <a:gd name="connsiteY6" fmla="*/ 762000 h 1115568"/>
                  <a:gd name="connsiteX7" fmla="*/ 165152 w 268784"/>
                  <a:gd name="connsiteY7" fmla="*/ 737616 h 1115568"/>
                  <a:gd name="connsiteX8" fmla="*/ 159056 w 268784"/>
                  <a:gd name="connsiteY8" fmla="*/ 719328 h 1115568"/>
                  <a:gd name="connsiteX9" fmla="*/ 146864 w 268784"/>
                  <a:gd name="connsiteY9" fmla="*/ 621792 h 1115568"/>
                  <a:gd name="connsiteX10" fmla="*/ 140768 w 268784"/>
                  <a:gd name="connsiteY10" fmla="*/ 579120 h 1115568"/>
                  <a:gd name="connsiteX11" fmla="*/ 134672 w 268784"/>
                  <a:gd name="connsiteY11" fmla="*/ 445008 h 1115568"/>
                  <a:gd name="connsiteX12" fmla="*/ 122480 w 268784"/>
                  <a:gd name="connsiteY12" fmla="*/ 396240 h 1115568"/>
                  <a:gd name="connsiteX13" fmla="*/ 92000 w 268784"/>
                  <a:gd name="connsiteY13" fmla="*/ 310896 h 1115568"/>
                  <a:gd name="connsiteX14" fmla="*/ 67616 w 268784"/>
                  <a:gd name="connsiteY14" fmla="*/ 237744 h 1115568"/>
                  <a:gd name="connsiteX15" fmla="*/ 24944 w 268784"/>
                  <a:gd name="connsiteY15" fmla="*/ 115824 h 1115568"/>
                  <a:gd name="connsiteX16" fmla="*/ 12752 w 268784"/>
                  <a:gd name="connsiteY16" fmla="*/ 73152 h 1115568"/>
                  <a:gd name="connsiteX17" fmla="*/ 6656 w 268784"/>
                  <a:gd name="connsiteY17" fmla="*/ 48768 h 1115568"/>
                  <a:gd name="connsiteX18" fmla="*/ 560 w 268784"/>
                  <a:gd name="connsiteY18" fmla="*/ 30480 h 1115568"/>
                  <a:gd name="connsiteX19" fmla="*/ 560 w 268784"/>
                  <a:gd name="connsiteY19" fmla="*/ 0 h 11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8784" h="1115568">
                    <a:moveTo>
                      <a:pt x="268784" y="1115568"/>
                    </a:moveTo>
                    <a:cubicBezTo>
                      <a:pt x="258624" y="1068832"/>
                      <a:pt x="251443" y="1021347"/>
                      <a:pt x="238304" y="975360"/>
                    </a:cubicBezTo>
                    <a:cubicBezTo>
                      <a:pt x="235049" y="963967"/>
                      <a:pt x="224001" y="956038"/>
                      <a:pt x="220016" y="944880"/>
                    </a:cubicBezTo>
                    <a:cubicBezTo>
                      <a:pt x="213715" y="927237"/>
                      <a:pt x="211498" y="908386"/>
                      <a:pt x="207824" y="890016"/>
                    </a:cubicBezTo>
                    <a:cubicBezTo>
                      <a:pt x="205400" y="877896"/>
                      <a:pt x="204152" y="865560"/>
                      <a:pt x="201728" y="853440"/>
                    </a:cubicBezTo>
                    <a:cubicBezTo>
                      <a:pt x="182159" y="755595"/>
                      <a:pt x="210829" y="915689"/>
                      <a:pt x="189536" y="798576"/>
                    </a:cubicBezTo>
                    <a:cubicBezTo>
                      <a:pt x="187325" y="786415"/>
                      <a:pt x="188030" y="773476"/>
                      <a:pt x="183440" y="762000"/>
                    </a:cubicBezTo>
                    <a:cubicBezTo>
                      <a:pt x="179667" y="752567"/>
                      <a:pt x="171248" y="745744"/>
                      <a:pt x="165152" y="737616"/>
                    </a:cubicBezTo>
                    <a:cubicBezTo>
                      <a:pt x="163120" y="731520"/>
                      <a:pt x="160450" y="725601"/>
                      <a:pt x="159056" y="719328"/>
                    </a:cubicBezTo>
                    <a:cubicBezTo>
                      <a:pt x="151485" y="685258"/>
                      <a:pt x="151080" y="657629"/>
                      <a:pt x="146864" y="621792"/>
                    </a:cubicBezTo>
                    <a:cubicBezTo>
                      <a:pt x="145185" y="607522"/>
                      <a:pt x="142800" y="593344"/>
                      <a:pt x="140768" y="579120"/>
                    </a:cubicBezTo>
                    <a:cubicBezTo>
                      <a:pt x="138736" y="534416"/>
                      <a:pt x="139125" y="489536"/>
                      <a:pt x="134672" y="445008"/>
                    </a:cubicBezTo>
                    <a:cubicBezTo>
                      <a:pt x="133005" y="428335"/>
                      <a:pt x="127083" y="412352"/>
                      <a:pt x="122480" y="396240"/>
                    </a:cubicBezTo>
                    <a:cubicBezTo>
                      <a:pt x="113550" y="364984"/>
                      <a:pt x="102977" y="342259"/>
                      <a:pt x="92000" y="310896"/>
                    </a:cubicBezTo>
                    <a:cubicBezTo>
                      <a:pt x="83509" y="286636"/>
                      <a:pt x="79111" y="260733"/>
                      <a:pt x="67616" y="237744"/>
                    </a:cubicBezTo>
                    <a:cubicBezTo>
                      <a:pt x="36097" y="174705"/>
                      <a:pt x="53073" y="214275"/>
                      <a:pt x="24944" y="115824"/>
                    </a:cubicBezTo>
                    <a:cubicBezTo>
                      <a:pt x="20880" y="101600"/>
                      <a:pt x="16340" y="87503"/>
                      <a:pt x="12752" y="73152"/>
                    </a:cubicBezTo>
                    <a:cubicBezTo>
                      <a:pt x="10720" y="65024"/>
                      <a:pt x="8958" y="56824"/>
                      <a:pt x="6656" y="48768"/>
                    </a:cubicBezTo>
                    <a:cubicBezTo>
                      <a:pt x="4891" y="42589"/>
                      <a:pt x="1357" y="36856"/>
                      <a:pt x="560" y="30480"/>
                    </a:cubicBezTo>
                    <a:cubicBezTo>
                      <a:pt x="-700" y="20398"/>
                      <a:pt x="560" y="10160"/>
                      <a:pt x="560" y="0"/>
                    </a:cubicBezTo>
                  </a:path>
                </a:pathLst>
              </a:cu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4" name="Freeform: Shape 53">
                <a:extLst>
                  <a:ext uri="{FF2B5EF4-FFF2-40B4-BE49-F238E27FC236}">
                    <a16:creationId xmlns:a16="http://schemas.microsoft.com/office/drawing/2014/main" id="{2FE69CAC-7574-EC6F-6716-5FE6C854A5E3}"/>
                  </a:ext>
                </a:extLst>
              </p:cNvPr>
              <p:cNvSpPr/>
              <p:nvPr/>
            </p:nvSpPr>
            <p:spPr>
              <a:xfrm>
                <a:off x="10655813" y="2432305"/>
                <a:ext cx="1237489" cy="42672"/>
              </a:xfrm>
              <a:custGeom>
                <a:avLst/>
                <a:gdLst>
                  <a:gd name="connsiteX0" fmla="*/ 0 w 1237488"/>
                  <a:gd name="connsiteY0" fmla="*/ 36576 h 42672"/>
                  <a:gd name="connsiteX1" fmla="*/ 219456 w 1237488"/>
                  <a:gd name="connsiteY1" fmla="*/ 24384 h 42672"/>
                  <a:gd name="connsiteX2" fmla="*/ 243840 w 1237488"/>
                  <a:gd name="connsiteY2" fmla="*/ 18288 h 42672"/>
                  <a:gd name="connsiteX3" fmla="*/ 591312 w 1237488"/>
                  <a:gd name="connsiteY3" fmla="*/ 0 h 42672"/>
                  <a:gd name="connsiteX4" fmla="*/ 688848 w 1237488"/>
                  <a:gd name="connsiteY4" fmla="*/ 6096 h 42672"/>
                  <a:gd name="connsiteX5" fmla="*/ 859536 w 1237488"/>
                  <a:gd name="connsiteY5" fmla="*/ 42672 h 42672"/>
                  <a:gd name="connsiteX6" fmla="*/ 1115568 w 1237488"/>
                  <a:gd name="connsiteY6" fmla="*/ 30480 h 42672"/>
                  <a:gd name="connsiteX7" fmla="*/ 1200912 w 1237488"/>
                  <a:gd name="connsiteY7" fmla="*/ 24384 h 42672"/>
                  <a:gd name="connsiteX8" fmla="*/ 1219200 w 1237488"/>
                  <a:gd name="connsiteY8" fmla="*/ 18288 h 42672"/>
                  <a:gd name="connsiteX9" fmla="*/ 1237488 w 1237488"/>
                  <a:gd name="connsiteY9" fmla="*/ 6096 h 4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7488" h="42672">
                    <a:moveTo>
                      <a:pt x="0" y="36576"/>
                    </a:moveTo>
                    <a:cubicBezTo>
                      <a:pt x="115836" y="20028"/>
                      <a:pt x="-32396" y="39648"/>
                      <a:pt x="219456" y="24384"/>
                    </a:cubicBezTo>
                    <a:cubicBezTo>
                      <a:pt x="227819" y="23877"/>
                      <a:pt x="235491" y="18984"/>
                      <a:pt x="243840" y="18288"/>
                    </a:cubicBezTo>
                    <a:cubicBezTo>
                      <a:pt x="371474" y="7652"/>
                      <a:pt x="466035" y="5011"/>
                      <a:pt x="591312" y="0"/>
                    </a:cubicBezTo>
                    <a:cubicBezTo>
                      <a:pt x="623824" y="2032"/>
                      <a:pt x="656566" y="1734"/>
                      <a:pt x="688848" y="6096"/>
                    </a:cubicBezTo>
                    <a:cubicBezTo>
                      <a:pt x="779007" y="18280"/>
                      <a:pt x="792937" y="23644"/>
                      <a:pt x="859536" y="42672"/>
                    </a:cubicBezTo>
                    <a:lnTo>
                      <a:pt x="1115568" y="30480"/>
                    </a:lnTo>
                    <a:cubicBezTo>
                      <a:pt x="1144048" y="28954"/>
                      <a:pt x="1172587" y="27716"/>
                      <a:pt x="1200912" y="24384"/>
                    </a:cubicBezTo>
                    <a:cubicBezTo>
                      <a:pt x="1207294" y="23633"/>
                      <a:pt x="1213453" y="21162"/>
                      <a:pt x="1219200" y="18288"/>
                    </a:cubicBezTo>
                    <a:cubicBezTo>
                      <a:pt x="1225753" y="15011"/>
                      <a:pt x="1237488" y="6096"/>
                      <a:pt x="1237488" y="6096"/>
                    </a:cubicBezTo>
                  </a:path>
                </a:pathLst>
              </a:cu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5" name="Freeform: Shape 54">
                <a:extLst>
                  <a:ext uri="{FF2B5EF4-FFF2-40B4-BE49-F238E27FC236}">
                    <a16:creationId xmlns:a16="http://schemas.microsoft.com/office/drawing/2014/main" id="{2CD9A911-6A20-1CE0-25B0-9013BEB0B317}"/>
                  </a:ext>
                </a:extLst>
              </p:cNvPr>
              <p:cNvSpPr/>
              <p:nvPr/>
            </p:nvSpPr>
            <p:spPr>
              <a:xfrm>
                <a:off x="9491472" y="4511040"/>
                <a:ext cx="701040" cy="670560"/>
              </a:xfrm>
              <a:custGeom>
                <a:avLst/>
                <a:gdLst>
                  <a:gd name="connsiteX0" fmla="*/ 0 w 701040"/>
                  <a:gd name="connsiteY0" fmla="*/ 0 h 670560"/>
                  <a:gd name="connsiteX1" fmla="*/ 109728 w 701040"/>
                  <a:gd name="connsiteY1" fmla="*/ 109728 h 670560"/>
                  <a:gd name="connsiteX2" fmla="*/ 182880 w 701040"/>
                  <a:gd name="connsiteY2" fmla="*/ 176784 h 670560"/>
                  <a:gd name="connsiteX3" fmla="*/ 262128 w 701040"/>
                  <a:gd name="connsiteY3" fmla="*/ 274320 h 670560"/>
                  <a:gd name="connsiteX4" fmla="*/ 341376 w 701040"/>
                  <a:gd name="connsiteY4" fmla="*/ 347472 h 670560"/>
                  <a:gd name="connsiteX5" fmla="*/ 365760 w 701040"/>
                  <a:gd name="connsiteY5" fmla="*/ 371856 h 670560"/>
                  <a:gd name="connsiteX6" fmla="*/ 414528 w 701040"/>
                  <a:gd name="connsiteY6" fmla="*/ 414528 h 670560"/>
                  <a:gd name="connsiteX7" fmla="*/ 457200 w 701040"/>
                  <a:gd name="connsiteY7" fmla="*/ 463296 h 670560"/>
                  <a:gd name="connsiteX8" fmla="*/ 475488 w 701040"/>
                  <a:gd name="connsiteY8" fmla="*/ 481584 h 670560"/>
                  <a:gd name="connsiteX9" fmla="*/ 512064 w 701040"/>
                  <a:gd name="connsiteY9" fmla="*/ 524256 h 670560"/>
                  <a:gd name="connsiteX10" fmla="*/ 573024 w 701040"/>
                  <a:gd name="connsiteY10" fmla="*/ 585216 h 670560"/>
                  <a:gd name="connsiteX11" fmla="*/ 646176 w 701040"/>
                  <a:gd name="connsiteY11" fmla="*/ 633984 h 670560"/>
                  <a:gd name="connsiteX12" fmla="*/ 701040 w 701040"/>
                  <a:gd name="connsiteY12" fmla="*/ 67056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040" h="670560">
                    <a:moveTo>
                      <a:pt x="0" y="0"/>
                    </a:moveTo>
                    <a:cubicBezTo>
                      <a:pt x="36576" y="36576"/>
                      <a:pt x="72537" y="73777"/>
                      <a:pt x="109728" y="109728"/>
                    </a:cubicBezTo>
                    <a:cubicBezTo>
                      <a:pt x="133511" y="132718"/>
                      <a:pt x="162021" y="151111"/>
                      <a:pt x="182880" y="176784"/>
                    </a:cubicBezTo>
                    <a:cubicBezTo>
                      <a:pt x="209296" y="209296"/>
                      <a:pt x="232507" y="244699"/>
                      <a:pt x="262128" y="274320"/>
                    </a:cubicBezTo>
                    <a:cubicBezTo>
                      <a:pt x="341278" y="353470"/>
                      <a:pt x="253748" y="267810"/>
                      <a:pt x="341376" y="347472"/>
                    </a:cubicBezTo>
                    <a:cubicBezTo>
                      <a:pt x="349881" y="355204"/>
                      <a:pt x="357169" y="364219"/>
                      <a:pt x="365760" y="371856"/>
                    </a:cubicBezTo>
                    <a:cubicBezTo>
                      <a:pt x="398989" y="401393"/>
                      <a:pt x="389679" y="387194"/>
                      <a:pt x="414528" y="414528"/>
                    </a:cubicBezTo>
                    <a:cubicBezTo>
                      <a:pt x="429058" y="430511"/>
                      <a:pt x="442670" y="447313"/>
                      <a:pt x="457200" y="463296"/>
                    </a:cubicBezTo>
                    <a:cubicBezTo>
                      <a:pt x="462999" y="469675"/>
                      <a:pt x="469721" y="475176"/>
                      <a:pt x="475488" y="481584"/>
                    </a:cubicBezTo>
                    <a:cubicBezTo>
                      <a:pt x="488020" y="495509"/>
                      <a:pt x="499224" y="510614"/>
                      <a:pt x="512064" y="524256"/>
                    </a:cubicBezTo>
                    <a:cubicBezTo>
                      <a:pt x="531759" y="545182"/>
                      <a:pt x="548073" y="570959"/>
                      <a:pt x="573024" y="585216"/>
                    </a:cubicBezTo>
                    <a:cubicBezTo>
                      <a:pt x="675534" y="643793"/>
                      <a:pt x="564351" y="577336"/>
                      <a:pt x="646176" y="633984"/>
                    </a:cubicBezTo>
                    <a:cubicBezTo>
                      <a:pt x="708582" y="677188"/>
                      <a:pt x="679710" y="649230"/>
                      <a:pt x="701040" y="670560"/>
                    </a:cubicBezTo>
                  </a:path>
                </a:pathLst>
              </a:cu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grpSp>
        <p:sp>
          <p:nvSpPr>
            <p:cNvPr id="179" name="Oval 178">
              <a:extLst>
                <a:ext uri="{FF2B5EF4-FFF2-40B4-BE49-F238E27FC236}">
                  <a16:creationId xmlns:a16="http://schemas.microsoft.com/office/drawing/2014/main" id="{BEE3C9DB-4372-C0E7-42F3-2E718F707C44}"/>
                </a:ext>
              </a:extLst>
            </p:cNvPr>
            <p:cNvSpPr/>
            <p:nvPr/>
          </p:nvSpPr>
          <p:spPr>
            <a:xfrm>
              <a:off x="9340636" y="1496736"/>
              <a:ext cx="284480" cy="284480"/>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80" name="TextBox 179">
              <a:extLst>
                <a:ext uri="{FF2B5EF4-FFF2-40B4-BE49-F238E27FC236}">
                  <a16:creationId xmlns:a16="http://schemas.microsoft.com/office/drawing/2014/main" id="{6D3233A6-8064-6B03-AF45-4395D32BEA46}"/>
                </a:ext>
              </a:extLst>
            </p:cNvPr>
            <p:cNvSpPr txBox="1"/>
            <p:nvPr/>
          </p:nvSpPr>
          <p:spPr>
            <a:xfrm>
              <a:off x="8788437" y="1308140"/>
              <a:ext cx="883152" cy="307777"/>
            </a:xfrm>
            <a:prstGeom prst="rect">
              <a:avLst/>
            </a:prstGeom>
            <a:noFill/>
          </p:spPr>
          <p:txBody>
            <a:bodyPr wrap="square" rtlCol="0">
              <a:spAutoFit/>
            </a:bodyPr>
            <a:lstStyle/>
            <a:p>
              <a:pPr defTabSz="914126">
                <a:defRPr/>
              </a:pPr>
              <a:r>
                <a:rPr lang="en-US" sz="1400" dirty="0">
                  <a:solidFill>
                    <a:srgbClr val="C00000"/>
                  </a:solidFill>
                  <a:latin typeface="Rockwell"/>
                </a:rPr>
                <a:t>P&amp;DC</a:t>
              </a:r>
            </a:p>
          </p:txBody>
        </p:sp>
        <p:sp>
          <p:nvSpPr>
            <p:cNvPr id="182" name="Oval 181">
              <a:extLst>
                <a:ext uri="{FF2B5EF4-FFF2-40B4-BE49-F238E27FC236}">
                  <a16:creationId xmlns:a16="http://schemas.microsoft.com/office/drawing/2014/main" id="{5757E7CC-83C0-1876-8DAC-D113C897C481}"/>
                </a:ext>
              </a:extLst>
            </p:cNvPr>
            <p:cNvSpPr/>
            <p:nvPr/>
          </p:nvSpPr>
          <p:spPr>
            <a:xfrm>
              <a:off x="9615030" y="4484384"/>
              <a:ext cx="284480" cy="284480"/>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83" name="Oval 182">
              <a:extLst>
                <a:ext uri="{FF2B5EF4-FFF2-40B4-BE49-F238E27FC236}">
                  <a16:creationId xmlns:a16="http://schemas.microsoft.com/office/drawing/2014/main" id="{54C0EA89-D9F9-2123-32BD-6146EEEF0C4F}"/>
                </a:ext>
              </a:extLst>
            </p:cNvPr>
            <p:cNvSpPr/>
            <p:nvPr/>
          </p:nvSpPr>
          <p:spPr>
            <a:xfrm>
              <a:off x="11093078" y="2899299"/>
              <a:ext cx="284480" cy="284480"/>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84" name="TextBox 183">
              <a:extLst>
                <a:ext uri="{FF2B5EF4-FFF2-40B4-BE49-F238E27FC236}">
                  <a16:creationId xmlns:a16="http://schemas.microsoft.com/office/drawing/2014/main" id="{62262746-5F4B-2A78-DC67-1EA8D866EC2C}"/>
                </a:ext>
              </a:extLst>
            </p:cNvPr>
            <p:cNvSpPr txBox="1"/>
            <p:nvPr/>
          </p:nvSpPr>
          <p:spPr>
            <a:xfrm>
              <a:off x="9079290" y="4434125"/>
              <a:ext cx="883152" cy="307777"/>
            </a:xfrm>
            <a:prstGeom prst="rect">
              <a:avLst/>
            </a:prstGeom>
            <a:noFill/>
          </p:spPr>
          <p:txBody>
            <a:bodyPr wrap="square" rtlCol="0">
              <a:spAutoFit/>
            </a:bodyPr>
            <a:lstStyle/>
            <a:p>
              <a:pPr defTabSz="914126">
                <a:defRPr/>
              </a:pPr>
              <a:r>
                <a:rPr lang="en-US" sz="1400" dirty="0">
                  <a:solidFill>
                    <a:srgbClr val="C00000"/>
                  </a:solidFill>
                  <a:latin typeface="Rockwell"/>
                </a:rPr>
                <a:t>NDC</a:t>
              </a:r>
            </a:p>
          </p:txBody>
        </p:sp>
        <p:sp>
          <p:nvSpPr>
            <p:cNvPr id="185" name="TextBox 184">
              <a:extLst>
                <a:ext uri="{FF2B5EF4-FFF2-40B4-BE49-F238E27FC236}">
                  <a16:creationId xmlns:a16="http://schemas.microsoft.com/office/drawing/2014/main" id="{0782982D-6E1D-5D2F-E192-7DBAFB182C83}"/>
                </a:ext>
              </a:extLst>
            </p:cNvPr>
            <p:cNvSpPr txBox="1"/>
            <p:nvPr/>
          </p:nvSpPr>
          <p:spPr>
            <a:xfrm>
              <a:off x="11059696" y="2458270"/>
              <a:ext cx="1011363" cy="307777"/>
            </a:xfrm>
            <a:prstGeom prst="rect">
              <a:avLst/>
            </a:prstGeom>
            <a:noFill/>
          </p:spPr>
          <p:txBody>
            <a:bodyPr wrap="square" rtlCol="0">
              <a:spAutoFit/>
            </a:bodyPr>
            <a:lstStyle/>
            <a:p>
              <a:pPr defTabSz="914126">
                <a:defRPr/>
              </a:pPr>
              <a:r>
                <a:rPr lang="en-US" sz="1400" dirty="0">
                  <a:solidFill>
                    <a:srgbClr val="C00000"/>
                  </a:solidFill>
                  <a:latin typeface="Rockwell"/>
                </a:rPr>
                <a:t>ANNEX</a:t>
              </a:r>
            </a:p>
          </p:txBody>
        </p:sp>
        <p:pic>
          <p:nvPicPr>
            <p:cNvPr id="187" name="Picture 186">
              <a:extLst>
                <a:ext uri="{FF2B5EF4-FFF2-40B4-BE49-F238E27FC236}">
                  <a16:creationId xmlns:a16="http://schemas.microsoft.com/office/drawing/2014/main" id="{88F7A645-8CD4-99D7-918C-915EC5562348}"/>
                </a:ext>
              </a:extLst>
            </p:cNvPr>
            <p:cNvPicPr>
              <a:picLocks noChangeAspect="1"/>
            </p:cNvPicPr>
            <p:nvPr/>
          </p:nvPicPr>
          <p:blipFill>
            <a:blip r:embed="rId3"/>
            <a:stretch>
              <a:fillRect/>
            </a:stretch>
          </p:blipFill>
          <p:spPr>
            <a:xfrm rot="5400000">
              <a:off x="11003526" y="3315526"/>
              <a:ext cx="1170972" cy="284478"/>
            </a:xfrm>
            <a:prstGeom prst="rect">
              <a:avLst/>
            </a:prstGeom>
          </p:spPr>
        </p:pic>
        <p:sp>
          <p:nvSpPr>
            <p:cNvPr id="188" name="Oval 187">
              <a:extLst>
                <a:ext uri="{FF2B5EF4-FFF2-40B4-BE49-F238E27FC236}">
                  <a16:creationId xmlns:a16="http://schemas.microsoft.com/office/drawing/2014/main" id="{B9D74136-C04B-C051-81D4-4543C2FFEC3A}"/>
                </a:ext>
              </a:extLst>
            </p:cNvPr>
            <p:cNvSpPr/>
            <p:nvPr/>
          </p:nvSpPr>
          <p:spPr>
            <a:xfrm>
              <a:off x="11077287" y="4244452"/>
              <a:ext cx="284480" cy="284480"/>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89" name="TextBox 188">
              <a:extLst>
                <a:ext uri="{FF2B5EF4-FFF2-40B4-BE49-F238E27FC236}">
                  <a16:creationId xmlns:a16="http://schemas.microsoft.com/office/drawing/2014/main" id="{DCACAB48-D04E-A56A-CA5F-1D63D144A101}"/>
                </a:ext>
              </a:extLst>
            </p:cNvPr>
            <p:cNvSpPr txBox="1"/>
            <p:nvPr/>
          </p:nvSpPr>
          <p:spPr>
            <a:xfrm>
              <a:off x="10945704" y="4470291"/>
              <a:ext cx="1011363" cy="307777"/>
            </a:xfrm>
            <a:prstGeom prst="rect">
              <a:avLst/>
            </a:prstGeom>
            <a:noFill/>
          </p:spPr>
          <p:txBody>
            <a:bodyPr wrap="square" rtlCol="0">
              <a:spAutoFit/>
            </a:bodyPr>
            <a:lstStyle/>
            <a:p>
              <a:pPr defTabSz="914126">
                <a:defRPr/>
              </a:pPr>
              <a:r>
                <a:rPr lang="en-US" sz="1400" dirty="0">
                  <a:solidFill>
                    <a:srgbClr val="C00000"/>
                  </a:solidFill>
                  <a:latin typeface="Rockwell"/>
                </a:rPr>
                <a:t>PSA</a:t>
              </a:r>
            </a:p>
          </p:txBody>
        </p:sp>
        <p:sp>
          <p:nvSpPr>
            <p:cNvPr id="190" name="Freeform: Shape 189">
              <a:extLst>
                <a:ext uri="{FF2B5EF4-FFF2-40B4-BE49-F238E27FC236}">
                  <a16:creationId xmlns:a16="http://schemas.microsoft.com/office/drawing/2014/main" id="{829D7843-C7E0-2133-A808-F64906DD969A}"/>
                </a:ext>
              </a:extLst>
            </p:cNvPr>
            <p:cNvSpPr/>
            <p:nvPr/>
          </p:nvSpPr>
          <p:spPr>
            <a:xfrm>
              <a:off x="11113770" y="3768090"/>
              <a:ext cx="533400" cy="606807"/>
            </a:xfrm>
            <a:custGeom>
              <a:avLst/>
              <a:gdLst>
                <a:gd name="connsiteX0" fmla="*/ 339090 w 533400"/>
                <a:gd name="connsiteY0" fmla="*/ 133350 h 606807"/>
                <a:gd name="connsiteX1" fmla="*/ 335280 w 533400"/>
                <a:gd name="connsiteY1" fmla="*/ 30480 h 606807"/>
                <a:gd name="connsiteX2" fmla="*/ 312420 w 533400"/>
                <a:gd name="connsiteY2" fmla="*/ 19050 h 606807"/>
                <a:gd name="connsiteX3" fmla="*/ 281940 w 533400"/>
                <a:gd name="connsiteY3" fmla="*/ 15240 h 606807"/>
                <a:gd name="connsiteX4" fmla="*/ 236220 w 533400"/>
                <a:gd name="connsiteY4" fmla="*/ 3810 h 606807"/>
                <a:gd name="connsiteX5" fmla="*/ 205740 w 533400"/>
                <a:gd name="connsiteY5" fmla="*/ 0 h 606807"/>
                <a:gd name="connsiteX6" fmla="*/ 152400 w 533400"/>
                <a:gd name="connsiteY6" fmla="*/ 3810 h 606807"/>
                <a:gd name="connsiteX7" fmla="*/ 114300 w 533400"/>
                <a:gd name="connsiteY7" fmla="*/ 19050 h 606807"/>
                <a:gd name="connsiteX8" fmla="*/ 95250 w 533400"/>
                <a:gd name="connsiteY8" fmla="*/ 30480 h 606807"/>
                <a:gd name="connsiteX9" fmla="*/ 34290 w 533400"/>
                <a:gd name="connsiteY9" fmla="*/ 95250 h 606807"/>
                <a:gd name="connsiteX10" fmla="*/ 15240 w 533400"/>
                <a:gd name="connsiteY10" fmla="*/ 129540 h 606807"/>
                <a:gd name="connsiteX11" fmla="*/ 0 w 533400"/>
                <a:gd name="connsiteY11" fmla="*/ 194310 h 606807"/>
                <a:gd name="connsiteX12" fmla="*/ 15240 w 533400"/>
                <a:gd name="connsiteY12" fmla="*/ 320040 h 606807"/>
                <a:gd name="connsiteX13" fmla="*/ 45720 w 533400"/>
                <a:gd name="connsiteY13" fmla="*/ 358140 h 606807"/>
                <a:gd name="connsiteX14" fmla="*/ 87630 w 533400"/>
                <a:gd name="connsiteY14" fmla="*/ 388620 h 606807"/>
                <a:gd name="connsiteX15" fmla="*/ 118110 w 533400"/>
                <a:gd name="connsiteY15" fmla="*/ 403860 h 606807"/>
                <a:gd name="connsiteX16" fmla="*/ 160020 w 533400"/>
                <a:gd name="connsiteY16" fmla="*/ 438150 h 606807"/>
                <a:gd name="connsiteX17" fmla="*/ 186690 w 533400"/>
                <a:gd name="connsiteY17" fmla="*/ 449580 h 606807"/>
                <a:gd name="connsiteX18" fmla="*/ 251460 w 533400"/>
                <a:gd name="connsiteY18" fmla="*/ 487680 h 606807"/>
                <a:gd name="connsiteX19" fmla="*/ 293370 w 533400"/>
                <a:gd name="connsiteY19" fmla="*/ 525780 h 606807"/>
                <a:gd name="connsiteX20" fmla="*/ 304800 w 533400"/>
                <a:gd name="connsiteY20" fmla="*/ 529590 h 606807"/>
                <a:gd name="connsiteX21" fmla="*/ 320040 w 533400"/>
                <a:gd name="connsiteY21" fmla="*/ 537210 h 606807"/>
                <a:gd name="connsiteX22" fmla="*/ 346710 w 533400"/>
                <a:gd name="connsiteY22" fmla="*/ 571500 h 606807"/>
                <a:gd name="connsiteX23" fmla="*/ 354330 w 533400"/>
                <a:gd name="connsiteY23" fmla="*/ 582930 h 606807"/>
                <a:gd name="connsiteX24" fmla="*/ 411480 w 533400"/>
                <a:gd name="connsiteY24" fmla="*/ 594360 h 606807"/>
                <a:gd name="connsiteX25" fmla="*/ 514350 w 533400"/>
                <a:gd name="connsiteY25" fmla="*/ 582930 h 606807"/>
                <a:gd name="connsiteX26" fmla="*/ 533400 w 533400"/>
                <a:gd name="connsiteY26" fmla="*/ 544830 h 606807"/>
                <a:gd name="connsiteX27" fmla="*/ 525780 w 533400"/>
                <a:gd name="connsiteY27" fmla="*/ 502920 h 606807"/>
                <a:gd name="connsiteX28" fmla="*/ 483870 w 533400"/>
                <a:gd name="connsiteY28" fmla="*/ 441960 h 606807"/>
                <a:gd name="connsiteX29" fmla="*/ 472440 w 533400"/>
                <a:gd name="connsiteY29" fmla="*/ 426720 h 606807"/>
                <a:gd name="connsiteX30" fmla="*/ 453390 w 533400"/>
                <a:gd name="connsiteY30" fmla="*/ 411480 h 606807"/>
                <a:gd name="connsiteX31" fmla="*/ 438150 w 533400"/>
                <a:gd name="connsiteY31" fmla="*/ 388620 h 606807"/>
                <a:gd name="connsiteX32" fmla="*/ 407670 w 533400"/>
                <a:gd name="connsiteY32" fmla="*/ 358140 h 606807"/>
                <a:gd name="connsiteX33" fmla="*/ 400050 w 533400"/>
                <a:gd name="connsiteY33" fmla="*/ 335280 h 606807"/>
                <a:gd name="connsiteX34" fmla="*/ 388620 w 533400"/>
                <a:gd name="connsiteY34" fmla="*/ 327660 h 606807"/>
                <a:gd name="connsiteX35" fmla="*/ 381000 w 533400"/>
                <a:gd name="connsiteY35" fmla="*/ 308610 h 606807"/>
                <a:gd name="connsiteX36" fmla="*/ 377190 w 533400"/>
                <a:gd name="connsiteY36" fmla="*/ 262890 h 606807"/>
                <a:gd name="connsiteX37" fmla="*/ 365760 w 533400"/>
                <a:gd name="connsiteY37" fmla="*/ 247650 h 606807"/>
                <a:gd name="connsiteX38" fmla="*/ 350520 w 533400"/>
                <a:gd name="connsiteY38" fmla="*/ 224790 h 606807"/>
                <a:gd name="connsiteX39" fmla="*/ 342900 w 533400"/>
                <a:gd name="connsiteY39" fmla="*/ 194310 h 606807"/>
                <a:gd name="connsiteX40" fmla="*/ 346710 w 533400"/>
                <a:gd name="connsiteY40" fmla="*/ 148590 h 606807"/>
                <a:gd name="connsiteX41" fmla="*/ 339090 w 533400"/>
                <a:gd name="connsiteY41" fmla="*/ 133350 h 60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3400" h="606807">
                  <a:moveTo>
                    <a:pt x="339090" y="133350"/>
                  </a:moveTo>
                  <a:cubicBezTo>
                    <a:pt x="337185" y="113665"/>
                    <a:pt x="339969" y="64472"/>
                    <a:pt x="335280" y="30480"/>
                  </a:cubicBezTo>
                  <a:cubicBezTo>
                    <a:pt x="334652" y="25929"/>
                    <a:pt x="315789" y="19663"/>
                    <a:pt x="312420" y="19050"/>
                  </a:cubicBezTo>
                  <a:cubicBezTo>
                    <a:pt x="302346" y="17218"/>
                    <a:pt x="292060" y="16797"/>
                    <a:pt x="281940" y="15240"/>
                  </a:cubicBezTo>
                  <a:cubicBezTo>
                    <a:pt x="239150" y="8657"/>
                    <a:pt x="290067" y="14579"/>
                    <a:pt x="236220" y="3810"/>
                  </a:cubicBezTo>
                  <a:cubicBezTo>
                    <a:pt x="226180" y="1802"/>
                    <a:pt x="215900" y="1270"/>
                    <a:pt x="205740" y="0"/>
                  </a:cubicBezTo>
                  <a:cubicBezTo>
                    <a:pt x="187960" y="1270"/>
                    <a:pt x="169851" y="174"/>
                    <a:pt x="152400" y="3810"/>
                  </a:cubicBezTo>
                  <a:cubicBezTo>
                    <a:pt x="139009" y="6600"/>
                    <a:pt x="126695" y="13266"/>
                    <a:pt x="114300" y="19050"/>
                  </a:cubicBezTo>
                  <a:cubicBezTo>
                    <a:pt x="107589" y="22182"/>
                    <a:pt x="101073" y="25905"/>
                    <a:pt x="95250" y="30480"/>
                  </a:cubicBezTo>
                  <a:cubicBezTo>
                    <a:pt x="64800" y="54405"/>
                    <a:pt x="56466" y="64204"/>
                    <a:pt x="34290" y="95250"/>
                  </a:cubicBezTo>
                  <a:cubicBezTo>
                    <a:pt x="30691" y="100288"/>
                    <a:pt x="17924" y="122158"/>
                    <a:pt x="15240" y="129540"/>
                  </a:cubicBezTo>
                  <a:cubicBezTo>
                    <a:pt x="7788" y="150033"/>
                    <a:pt x="4214" y="173241"/>
                    <a:pt x="0" y="194310"/>
                  </a:cubicBezTo>
                  <a:cubicBezTo>
                    <a:pt x="2795" y="264192"/>
                    <a:pt x="-6852" y="272173"/>
                    <a:pt x="15240" y="320040"/>
                  </a:cubicBezTo>
                  <a:cubicBezTo>
                    <a:pt x="22591" y="335967"/>
                    <a:pt x="31983" y="346979"/>
                    <a:pt x="45720" y="358140"/>
                  </a:cubicBezTo>
                  <a:cubicBezTo>
                    <a:pt x="59126" y="369033"/>
                    <a:pt x="73025" y="379396"/>
                    <a:pt x="87630" y="388620"/>
                  </a:cubicBezTo>
                  <a:cubicBezTo>
                    <a:pt x="97234" y="394686"/>
                    <a:pt x="108247" y="398224"/>
                    <a:pt x="118110" y="403860"/>
                  </a:cubicBezTo>
                  <a:cubicBezTo>
                    <a:pt x="209219" y="455923"/>
                    <a:pt x="74897" y="381401"/>
                    <a:pt x="160020" y="438150"/>
                  </a:cubicBezTo>
                  <a:cubicBezTo>
                    <a:pt x="168068" y="443515"/>
                    <a:pt x="178488" y="444454"/>
                    <a:pt x="186690" y="449580"/>
                  </a:cubicBezTo>
                  <a:cubicBezTo>
                    <a:pt x="255734" y="492733"/>
                    <a:pt x="187797" y="463806"/>
                    <a:pt x="251460" y="487680"/>
                  </a:cubicBezTo>
                  <a:cubicBezTo>
                    <a:pt x="261750" y="497970"/>
                    <a:pt x="278613" y="517347"/>
                    <a:pt x="293370" y="525780"/>
                  </a:cubicBezTo>
                  <a:cubicBezTo>
                    <a:pt x="296857" y="527773"/>
                    <a:pt x="301109" y="528008"/>
                    <a:pt x="304800" y="529590"/>
                  </a:cubicBezTo>
                  <a:cubicBezTo>
                    <a:pt x="310020" y="531827"/>
                    <a:pt x="314960" y="534670"/>
                    <a:pt x="320040" y="537210"/>
                  </a:cubicBezTo>
                  <a:cubicBezTo>
                    <a:pt x="337221" y="562982"/>
                    <a:pt x="315936" y="531933"/>
                    <a:pt x="346710" y="571500"/>
                  </a:cubicBezTo>
                  <a:cubicBezTo>
                    <a:pt x="349521" y="575114"/>
                    <a:pt x="350161" y="581035"/>
                    <a:pt x="354330" y="582930"/>
                  </a:cubicBezTo>
                  <a:cubicBezTo>
                    <a:pt x="362403" y="586599"/>
                    <a:pt x="399343" y="592337"/>
                    <a:pt x="411480" y="594360"/>
                  </a:cubicBezTo>
                  <a:cubicBezTo>
                    <a:pt x="449713" y="609653"/>
                    <a:pt x="454949" y="615931"/>
                    <a:pt x="514350" y="582930"/>
                  </a:cubicBezTo>
                  <a:cubicBezTo>
                    <a:pt x="526762" y="576034"/>
                    <a:pt x="533400" y="544830"/>
                    <a:pt x="533400" y="544830"/>
                  </a:cubicBezTo>
                  <a:cubicBezTo>
                    <a:pt x="530860" y="530860"/>
                    <a:pt x="531241" y="516027"/>
                    <a:pt x="525780" y="502920"/>
                  </a:cubicBezTo>
                  <a:cubicBezTo>
                    <a:pt x="501182" y="443884"/>
                    <a:pt x="506588" y="468464"/>
                    <a:pt x="483870" y="441960"/>
                  </a:cubicBezTo>
                  <a:cubicBezTo>
                    <a:pt x="479737" y="437139"/>
                    <a:pt x="476930" y="431210"/>
                    <a:pt x="472440" y="426720"/>
                  </a:cubicBezTo>
                  <a:cubicBezTo>
                    <a:pt x="466690" y="420970"/>
                    <a:pt x="458830" y="417524"/>
                    <a:pt x="453390" y="411480"/>
                  </a:cubicBezTo>
                  <a:cubicBezTo>
                    <a:pt x="447264" y="404673"/>
                    <a:pt x="444110" y="395573"/>
                    <a:pt x="438150" y="388620"/>
                  </a:cubicBezTo>
                  <a:cubicBezTo>
                    <a:pt x="428799" y="377711"/>
                    <a:pt x="407670" y="358140"/>
                    <a:pt x="407670" y="358140"/>
                  </a:cubicBezTo>
                  <a:cubicBezTo>
                    <a:pt x="405130" y="350520"/>
                    <a:pt x="404307" y="342091"/>
                    <a:pt x="400050" y="335280"/>
                  </a:cubicBezTo>
                  <a:cubicBezTo>
                    <a:pt x="397623" y="331397"/>
                    <a:pt x="391282" y="331386"/>
                    <a:pt x="388620" y="327660"/>
                  </a:cubicBezTo>
                  <a:cubicBezTo>
                    <a:pt x="384645" y="322095"/>
                    <a:pt x="383540" y="314960"/>
                    <a:pt x="381000" y="308610"/>
                  </a:cubicBezTo>
                  <a:cubicBezTo>
                    <a:pt x="379730" y="293370"/>
                    <a:pt x="380899" y="277726"/>
                    <a:pt x="377190" y="262890"/>
                  </a:cubicBezTo>
                  <a:cubicBezTo>
                    <a:pt x="375650" y="256730"/>
                    <a:pt x="368910" y="253163"/>
                    <a:pt x="365760" y="247650"/>
                  </a:cubicBezTo>
                  <a:cubicBezTo>
                    <a:pt x="351056" y="221919"/>
                    <a:pt x="377119" y="251389"/>
                    <a:pt x="350520" y="224790"/>
                  </a:cubicBezTo>
                  <a:cubicBezTo>
                    <a:pt x="347980" y="214630"/>
                    <a:pt x="342030" y="204747"/>
                    <a:pt x="342900" y="194310"/>
                  </a:cubicBezTo>
                  <a:cubicBezTo>
                    <a:pt x="344170" y="179070"/>
                    <a:pt x="344813" y="163765"/>
                    <a:pt x="346710" y="148590"/>
                  </a:cubicBezTo>
                  <a:cubicBezTo>
                    <a:pt x="351444" y="110718"/>
                    <a:pt x="340995" y="153035"/>
                    <a:pt x="339090" y="133350"/>
                  </a:cubicBezTo>
                  <a:close/>
                </a:path>
              </a:pathLst>
            </a:cu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grpSp>
    </p:spTree>
    <p:extLst>
      <p:ext uri="{BB962C8B-B14F-4D97-AF65-F5344CB8AC3E}">
        <p14:creationId xmlns:p14="http://schemas.microsoft.com/office/powerpoint/2010/main" val="2695136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F8A382C9-9F1F-926A-1919-65DCE892CF9C}"/>
              </a:ext>
            </a:extLst>
          </p:cNvPr>
          <p:cNvGrpSpPr>
            <a:grpSpLocks noChangeAspect="1"/>
          </p:cNvGrpSpPr>
          <p:nvPr/>
        </p:nvGrpSpPr>
        <p:grpSpPr>
          <a:xfrm>
            <a:off x="1047777" y="1147661"/>
            <a:ext cx="10093271" cy="5468759"/>
            <a:chOff x="1804738" y="1930705"/>
            <a:chExt cx="10114361" cy="5480187"/>
          </a:xfrm>
        </p:grpSpPr>
        <p:pic>
          <p:nvPicPr>
            <p:cNvPr id="126" name="Picture 125">
              <a:extLst>
                <a:ext uri="{FF2B5EF4-FFF2-40B4-BE49-F238E27FC236}">
                  <a16:creationId xmlns:a16="http://schemas.microsoft.com/office/drawing/2014/main" id="{66D11C20-2745-273F-2725-DCED26CDED5A}"/>
                </a:ext>
              </a:extLst>
            </p:cNvPr>
            <p:cNvPicPr>
              <a:picLocks noChangeAspect="1"/>
            </p:cNvPicPr>
            <p:nvPr/>
          </p:nvPicPr>
          <p:blipFill>
            <a:blip r:embed="rId3">
              <a:clrChange>
                <a:clrFrom>
                  <a:srgbClr val="FFFFFF"/>
                </a:clrFrom>
                <a:clrTo>
                  <a:srgbClr val="FFFFFF">
                    <a:alpha val="0"/>
                  </a:srgbClr>
                </a:clrTo>
              </a:clrChange>
              <a:alphaModFix amt="50000"/>
            </a:blip>
            <a:stretch>
              <a:fillRect/>
            </a:stretch>
          </p:blipFill>
          <p:spPr>
            <a:xfrm>
              <a:off x="1804738" y="1930705"/>
              <a:ext cx="10114361" cy="5480187"/>
            </a:xfrm>
            <a:prstGeom prst="rect">
              <a:avLst/>
            </a:prstGeom>
          </p:spPr>
        </p:pic>
        <p:sp>
          <p:nvSpPr>
            <p:cNvPr id="127" name="Oval 126">
              <a:extLst>
                <a:ext uri="{FF2B5EF4-FFF2-40B4-BE49-F238E27FC236}">
                  <a16:creationId xmlns:a16="http://schemas.microsoft.com/office/drawing/2014/main" id="{28C68779-A910-9665-D5FC-119578F2033C}"/>
                </a:ext>
              </a:extLst>
            </p:cNvPr>
            <p:cNvSpPr/>
            <p:nvPr/>
          </p:nvSpPr>
          <p:spPr>
            <a:xfrm>
              <a:off x="2389970" y="2429753"/>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28" name="Oval 127">
              <a:extLst>
                <a:ext uri="{FF2B5EF4-FFF2-40B4-BE49-F238E27FC236}">
                  <a16:creationId xmlns:a16="http://schemas.microsoft.com/office/drawing/2014/main" id="{8E965B4E-64D2-4AA8-B019-DB52D3D998BE}"/>
                </a:ext>
              </a:extLst>
            </p:cNvPr>
            <p:cNvSpPr/>
            <p:nvPr/>
          </p:nvSpPr>
          <p:spPr>
            <a:xfrm>
              <a:off x="2311084" y="2874686"/>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29" name="Oval 128">
              <a:extLst>
                <a:ext uri="{FF2B5EF4-FFF2-40B4-BE49-F238E27FC236}">
                  <a16:creationId xmlns:a16="http://schemas.microsoft.com/office/drawing/2014/main" id="{09472D98-9390-1365-A04D-A9A97E77A335}"/>
                </a:ext>
              </a:extLst>
            </p:cNvPr>
            <p:cNvSpPr/>
            <p:nvPr/>
          </p:nvSpPr>
          <p:spPr>
            <a:xfrm>
              <a:off x="2332144" y="4171223"/>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0" name="Oval 129">
              <a:extLst>
                <a:ext uri="{FF2B5EF4-FFF2-40B4-BE49-F238E27FC236}">
                  <a16:creationId xmlns:a16="http://schemas.microsoft.com/office/drawing/2014/main" id="{24CDDF7C-37CB-66B0-6317-BD171BD5BBDA}"/>
                </a:ext>
              </a:extLst>
            </p:cNvPr>
            <p:cNvSpPr/>
            <p:nvPr/>
          </p:nvSpPr>
          <p:spPr>
            <a:xfrm>
              <a:off x="2166710" y="441546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1" name="Oval 130">
              <a:extLst>
                <a:ext uri="{FF2B5EF4-FFF2-40B4-BE49-F238E27FC236}">
                  <a16:creationId xmlns:a16="http://schemas.microsoft.com/office/drawing/2014/main" id="{A4CDC51A-1503-9443-A74F-B95D177231B7}"/>
                </a:ext>
              </a:extLst>
            </p:cNvPr>
            <p:cNvSpPr/>
            <p:nvPr/>
          </p:nvSpPr>
          <p:spPr>
            <a:xfrm>
              <a:off x="2493964" y="4773361"/>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2" name="Oval 131">
              <a:extLst>
                <a:ext uri="{FF2B5EF4-FFF2-40B4-BE49-F238E27FC236}">
                  <a16:creationId xmlns:a16="http://schemas.microsoft.com/office/drawing/2014/main" id="{B29677FC-8C59-E693-6313-92C6A300ABD7}"/>
                </a:ext>
              </a:extLst>
            </p:cNvPr>
            <p:cNvSpPr/>
            <p:nvPr/>
          </p:nvSpPr>
          <p:spPr>
            <a:xfrm>
              <a:off x="2626656" y="4952619"/>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3" name="Oval 132">
              <a:extLst>
                <a:ext uri="{FF2B5EF4-FFF2-40B4-BE49-F238E27FC236}">
                  <a16:creationId xmlns:a16="http://schemas.microsoft.com/office/drawing/2014/main" id="{7E8B31CC-7E68-130C-AA45-E86156676526}"/>
                </a:ext>
              </a:extLst>
            </p:cNvPr>
            <p:cNvSpPr/>
            <p:nvPr/>
          </p:nvSpPr>
          <p:spPr>
            <a:xfrm>
              <a:off x="2806790" y="5150751"/>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4" name="Oval 133">
              <a:extLst>
                <a:ext uri="{FF2B5EF4-FFF2-40B4-BE49-F238E27FC236}">
                  <a16:creationId xmlns:a16="http://schemas.microsoft.com/office/drawing/2014/main" id="{F627E2A4-AE42-49DA-45A4-FB15F6DEAE48}"/>
                </a:ext>
              </a:extLst>
            </p:cNvPr>
            <p:cNvSpPr/>
            <p:nvPr/>
          </p:nvSpPr>
          <p:spPr>
            <a:xfrm>
              <a:off x="3606215" y="5068695"/>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5" name="Oval 134">
              <a:extLst>
                <a:ext uri="{FF2B5EF4-FFF2-40B4-BE49-F238E27FC236}">
                  <a16:creationId xmlns:a16="http://schemas.microsoft.com/office/drawing/2014/main" id="{38D05C68-A7D2-FBBF-ED0D-6A50AEAEB48D}"/>
                </a:ext>
              </a:extLst>
            </p:cNvPr>
            <p:cNvSpPr/>
            <p:nvPr/>
          </p:nvSpPr>
          <p:spPr>
            <a:xfrm>
              <a:off x="3158081" y="2301822"/>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6" name="Oval 135">
              <a:extLst>
                <a:ext uri="{FF2B5EF4-FFF2-40B4-BE49-F238E27FC236}">
                  <a16:creationId xmlns:a16="http://schemas.microsoft.com/office/drawing/2014/main" id="{84B83B6E-7A58-325B-A0C4-D1C5D545DCEA}"/>
                </a:ext>
              </a:extLst>
            </p:cNvPr>
            <p:cNvSpPr/>
            <p:nvPr/>
          </p:nvSpPr>
          <p:spPr>
            <a:xfrm>
              <a:off x="3401940" y="3351825"/>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7" name="Oval 136">
              <a:extLst>
                <a:ext uri="{FF2B5EF4-FFF2-40B4-BE49-F238E27FC236}">
                  <a16:creationId xmlns:a16="http://schemas.microsoft.com/office/drawing/2014/main" id="{24AE7F92-0C4F-C3C6-4C97-6B12C1FA7448}"/>
                </a:ext>
              </a:extLst>
            </p:cNvPr>
            <p:cNvSpPr/>
            <p:nvPr/>
          </p:nvSpPr>
          <p:spPr>
            <a:xfrm>
              <a:off x="4723281" y="2850216"/>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8" name="Oval 137">
              <a:extLst>
                <a:ext uri="{FF2B5EF4-FFF2-40B4-BE49-F238E27FC236}">
                  <a16:creationId xmlns:a16="http://schemas.microsoft.com/office/drawing/2014/main" id="{7EDFD96B-FE84-0716-C015-2EAB7C77D12F}"/>
                </a:ext>
              </a:extLst>
            </p:cNvPr>
            <p:cNvSpPr/>
            <p:nvPr/>
          </p:nvSpPr>
          <p:spPr>
            <a:xfrm>
              <a:off x="7278751" y="2999111"/>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39" name="Oval 138">
              <a:extLst>
                <a:ext uri="{FF2B5EF4-FFF2-40B4-BE49-F238E27FC236}">
                  <a16:creationId xmlns:a16="http://schemas.microsoft.com/office/drawing/2014/main" id="{8E4EBB6B-5FCF-D467-A6B7-F2E6D0AE6D6B}"/>
                </a:ext>
              </a:extLst>
            </p:cNvPr>
            <p:cNvSpPr/>
            <p:nvPr/>
          </p:nvSpPr>
          <p:spPr>
            <a:xfrm>
              <a:off x="4132522" y="4043892"/>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0" name="Oval 139">
              <a:extLst>
                <a:ext uri="{FF2B5EF4-FFF2-40B4-BE49-F238E27FC236}">
                  <a16:creationId xmlns:a16="http://schemas.microsoft.com/office/drawing/2014/main" id="{79CB4C1A-5132-3EB0-D03A-B673A72B5BE0}"/>
                </a:ext>
              </a:extLst>
            </p:cNvPr>
            <p:cNvSpPr/>
            <p:nvPr/>
          </p:nvSpPr>
          <p:spPr>
            <a:xfrm>
              <a:off x="4987400" y="5223934"/>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1" name="Oval 140">
              <a:extLst>
                <a:ext uri="{FF2B5EF4-FFF2-40B4-BE49-F238E27FC236}">
                  <a16:creationId xmlns:a16="http://schemas.microsoft.com/office/drawing/2014/main" id="{07CF8A97-1872-2C22-D7EC-D8561F32D5B4}"/>
                </a:ext>
              </a:extLst>
            </p:cNvPr>
            <p:cNvSpPr/>
            <p:nvPr/>
          </p:nvSpPr>
          <p:spPr>
            <a:xfrm>
              <a:off x="5333338" y="4244831"/>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2" name="Oval 141">
              <a:extLst>
                <a:ext uri="{FF2B5EF4-FFF2-40B4-BE49-F238E27FC236}">
                  <a16:creationId xmlns:a16="http://schemas.microsoft.com/office/drawing/2014/main" id="{6E7E8215-1C0D-AF30-9654-2896E17053B6}"/>
                </a:ext>
              </a:extLst>
            </p:cNvPr>
            <p:cNvSpPr/>
            <p:nvPr/>
          </p:nvSpPr>
          <p:spPr>
            <a:xfrm>
              <a:off x="8133007" y="3134227"/>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3" name="Oval 142">
              <a:extLst>
                <a:ext uri="{FF2B5EF4-FFF2-40B4-BE49-F238E27FC236}">
                  <a16:creationId xmlns:a16="http://schemas.microsoft.com/office/drawing/2014/main" id="{B381CD4B-56DC-600D-12EF-113A9A7D7486}"/>
                </a:ext>
              </a:extLst>
            </p:cNvPr>
            <p:cNvSpPr/>
            <p:nvPr/>
          </p:nvSpPr>
          <p:spPr>
            <a:xfrm>
              <a:off x="6844402" y="3889358"/>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4" name="Oval 143">
              <a:extLst>
                <a:ext uri="{FF2B5EF4-FFF2-40B4-BE49-F238E27FC236}">
                  <a16:creationId xmlns:a16="http://schemas.microsoft.com/office/drawing/2014/main" id="{E17C7020-8EF2-3E47-DFE4-AFD275762058}"/>
                </a:ext>
              </a:extLst>
            </p:cNvPr>
            <p:cNvSpPr/>
            <p:nvPr/>
          </p:nvSpPr>
          <p:spPr>
            <a:xfrm>
              <a:off x="7223760" y="375704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5" name="Oval 144">
              <a:extLst>
                <a:ext uri="{FF2B5EF4-FFF2-40B4-BE49-F238E27FC236}">
                  <a16:creationId xmlns:a16="http://schemas.microsoft.com/office/drawing/2014/main" id="{AFAD9D8A-507A-8106-83BD-5641D7240F0E}"/>
                </a:ext>
              </a:extLst>
            </p:cNvPr>
            <p:cNvSpPr/>
            <p:nvPr/>
          </p:nvSpPr>
          <p:spPr>
            <a:xfrm>
              <a:off x="5837159" y="518858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6" name="Oval 145">
              <a:extLst>
                <a:ext uri="{FF2B5EF4-FFF2-40B4-BE49-F238E27FC236}">
                  <a16:creationId xmlns:a16="http://schemas.microsoft.com/office/drawing/2014/main" id="{4BA8E7E6-A292-E23E-2B51-D54EBB7E915D}"/>
                </a:ext>
              </a:extLst>
            </p:cNvPr>
            <p:cNvSpPr/>
            <p:nvPr/>
          </p:nvSpPr>
          <p:spPr>
            <a:xfrm>
              <a:off x="6427444" y="6377379"/>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7" name="Oval 146">
              <a:extLst>
                <a:ext uri="{FF2B5EF4-FFF2-40B4-BE49-F238E27FC236}">
                  <a16:creationId xmlns:a16="http://schemas.microsoft.com/office/drawing/2014/main" id="{44549D84-A07E-3F04-3AD4-0DA313D5108F}"/>
                </a:ext>
              </a:extLst>
            </p:cNvPr>
            <p:cNvSpPr/>
            <p:nvPr/>
          </p:nvSpPr>
          <p:spPr>
            <a:xfrm>
              <a:off x="6645561" y="2538966"/>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8" name="Oval 147">
              <a:extLst>
                <a:ext uri="{FF2B5EF4-FFF2-40B4-BE49-F238E27FC236}">
                  <a16:creationId xmlns:a16="http://schemas.microsoft.com/office/drawing/2014/main" id="{6EF9D582-090A-3BAA-5D2F-D2BF66360F2D}"/>
                </a:ext>
              </a:extLst>
            </p:cNvPr>
            <p:cNvSpPr/>
            <p:nvPr/>
          </p:nvSpPr>
          <p:spPr>
            <a:xfrm>
              <a:off x="8183210" y="3698842"/>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49" name="Oval 148">
              <a:extLst>
                <a:ext uri="{FF2B5EF4-FFF2-40B4-BE49-F238E27FC236}">
                  <a16:creationId xmlns:a16="http://schemas.microsoft.com/office/drawing/2014/main" id="{C30FFF3E-B105-F73F-3F4A-C52449EA94E7}"/>
                </a:ext>
              </a:extLst>
            </p:cNvPr>
            <p:cNvSpPr/>
            <p:nvPr/>
          </p:nvSpPr>
          <p:spPr>
            <a:xfrm>
              <a:off x="7054821" y="4354458"/>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0" name="Oval 149">
              <a:extLst>
                <a:ext uri="{FF2B5EF4-FFF2-40B4-BE49-F238E27FC236}">
                  <a16:creationId xmlns:a16="http://schemas.microsoft.com/office/drawing/2014/main" id="{3079D6AF-3477-AC85-7C3D-A97B74E668E7}"/>
                </a:ext>
              </a:extLst>
            </p:cNvPr>
            <p:cNvSpPr/>
            <p:nvPr/>
          </p:nvSpPr>
          <p:spPr>
            <a:xfrm>
              <a:off x="8183210" y="3476211"/>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1" name="Oval 150">
              <a:extLst>
                <a:ext uri="{FF2B5EF4-FFF2-40B4-BE49-F238E27FC236}">
                  <a16:creationId xmlns:a16="http://schemas.microsoft.com/office/drawing/2014/main" id="{7209D530-F4C5-102C-BFB0-167982761D35}"/>
                </a:ext>
              </a:extLst>
            </p:cNvPr>
            <p:cNvSpPr/>
            <p:nvPr/>
          </p:nvSpPr>
          <p:spPr>
            <a:xfrm>
              <a:off x="8567573" y="3446757"/>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2" name="Oval 151">
              <a:extLst>
                <a:ext uri="{FF2B5EF4-FFF2-40B4-BE49-F238E27FC236}">
                  <a16:creationId xmlns:a16="http://schemas.microsoft.com/office/drawing/2014/main" id="{8E054B40-6A9C-F5A8-FAF0-D21AEB0E6968}"/>
                </a:ext>
              </a:extLst>
            </p:cNvPr>
            <p:cNvSpPr/>
            <p:nvPr/>
          </p:nvSpPr>
          <p:spPr>
            <a:xfrm>
              <a:off x="9959714" y="3458228"/>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3" name="Oval 152">
              <a:extLst>
                <a:ext uri="{FF2B5EF4-FFF2-40B4-BE49-F238E27FC236}">
                  <a16:creationId xmlns:a16="http://schemas.microsoft.com/office/drawing/2014/main" id="{A87691CE-2EF3-079C-A1AD-ACCB9F043B37}"/>
                </a:ext>
              </a:extLst>
            </p:cNvPr>
            <p:cNvSpPr/>
            <p:nvPr/>
          </p:nvSpPr>
          <p:spPr>
            <a:xfrm>
              <a:off x="6525350" y="5135499"/>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4" name="Oval 153">
              <a:extLst>
                <a:ext uri="{FF2B5EF4-FFF2-40B4-BE49-F238E27FC236}">
                  <a16:creationId xmlns:a16="http://schemas.microsoft.com/office/drawing/2014/main" id="{32689774-C846-866F-E19E-60E7ADAC2A8F}"/>
                </a:ext>
              </a:extLst>
            </p:cNvPr>
            <p:cNvSpPr/>
            <p:nvPr/>
          </p:nvSpPr>
          <p:spPr>
            <a:xfrm>
              <a:off x="6645561" y="5706645"/>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5" name="Oval 154">
              <a:extLst>
                <a:ext uri="{FF2B5EF4-FFF2-40B4-BE49-F238E27FC236}">
                  <a16:creationId xmlns:a16="http://schemas.microsoft.com/office/drawing/2014/main" id="{77E8DB38-6528-F3C7-B087-ED53FE3EE2D4}"/>
                </a:ext>
              </a:extLst>
            </p:cNvPr>
            <p:cNvSpPr/>
            <p:nvPr/>
          </p:nvSpPr>
          <p:spPr>
            <a:xfrm>
              <a:off x="6936565" y="6285939"/>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6" name="Oval 155">
              <a:extLst>
                <a:ext uri="{FF2B5EF4-FFF2-40B4-BE49-F238E27FC236}">
                  <a16:creationId xmlns:a16="http://schemas.microsoft.com/office/drawing/2014/main" id="{F15FFA84-D86E-2728-11D0-3E3156B6717A}"/>
                </a:ext>
              </a:extLst>
            </p:cNvPr>
            <p:cNvSpPr/>
            <p:nvPr/>
          </p:nvSpPr>
          <p:spPr>
            <a:xfrm>
              <a:off x="7674169" y="6139198"/>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7" name="Oval 156">
              <a:extLst>
                <a:ext uri="{FF2B5EF4-FFF2-40B4-BE49-F238E27FC236}">
                  <a16:creationId xmlns:a16="http://schemas.microsoft.com/office/drawing/2014/main" id="{CE6361BC-A957-6A18-BC68-1F62B60AB5E5}"/>
                </a:ext>
              </a:extLst>
            </p:cNvPr>
            <p:cNvSpPr/>
            <p:nvPr/>
          </p:nvSpPr>
          <p:spPr>
            <a:xfrm>
              <a:off x="10001990" y="6468819"/>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8" name="Oval 157">
              <a:extLst>
                <a:ext uri="{FF2B5EF4-FFF2-40B4-BE49-F238E27FC236}">
                  <a16:creationId xmlns:a16="http://schemas.microsoft.com/office/drawing/2014/main" id="{37CA7A90-FD69-BCA1-642C-299EC676B7F8}"/>
                </a:ext>
              </a:extLst>
            </p:cNvPr>
            <p:cNvSpPr/>
            <p:nvPr/>
          </p:nvSpPr>
          <p:spPr>
            <a:xfrm>
              <a:off x="9705194" y="6101088"/>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59" name="Oval 158">
              <a:extLst>
                <a:ext uri="{FF2B5EF4-FFF2-40B4-BE49-F238E27FC236}">
                  <a16:creationId xmlns:a16="http://schemas.microsoft.com/office/drawing/2014/main" id="{784C2B3E-97FA-3003-1497-82B9B7D90415}"/>
                </a:ext>
              </a:extLst>
            </p:cNvPr>
            <p:cNvSpPr/>
            <p:nvPr/>
          </p:nvSpPr>
          <p:spPr>
            <a:xfrm>
              <a:off x="8471884" y="5787205"/>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0" name="Oval 159">
              <a:extLst>
                <a:ext uri="{FF2B5EF4-FFF2-40B4-BE49-F238E27FC236}">
                  <a16:creationId xmlns:a16="http://schemas.microsoft.com/office/drawing/2014/main" id="{635427F7-5D6D-08CF-6692-A22EB25E06CA}"/>
                </a:ext>
              </a:extLst>
            </p:cNvPr>
            <p:cNvSpPr/>
            <p:nvPr/>
          </p:nvSpPr>
          <p:spPr>
            <a:xfrm>
              <a:off x="8765528" y="5537491"/>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1" name="Oval 160">
              <a:extLst>
                <a:ext uri="{FF2B5EF4-FFF2-40B4-BE49-F238E27FC236}">
                  <a16:creationId xmlns:a16="http://schemas.microsoft.com/office/drawing/2014/main" id="{63A081E0-44CD-C5A6-8E69-4DCF61833E19}"/>
                </a:ext>
              </a:extLst>
            </p:cNvPr>
            <p:cNvSpPr/>
            <p:nvPr/>
          </p:nvSpPr>
          <p:spPr>
            <a:xfrm>
              <a:off x="7830732" y="521631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2" name="Oval 161">
              <a:extLst>
                <a:ext uri="{FF2B5EF4-FFF2-40B4-BE49-F238E27FC236}">
                  <a16:creationId xmlns:a16="http://schemas.microsoft.com/office/drawing/2014/main" id="{93928D29-5EFE-6B7A-C192-48E82AFE3C72}"/>
                </a:ext>
              </a:extLst>
            </p:cNvPr>
            <p:cNvSpPr/>
            <p:nvPr/>
          </p:nvSpPr>
          <p:spPr>
            <a:xfrm>
              <a:off x="8534778" y="4220451"/>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3" name="Oval 162">
              <a:extLst>
                <a:ext uri="{FF2B5EF4-FFF2-40B4-BE49-F238E27FC236}">
                  <a16:creationId xmlns:a16="http://schemas.microsoft.com/office/drawing/2014/main" id="{58D05CEA-3CCD-CB59-A35D-9009D95F3397}"/>
                </a:ext>
              </a:extLst>
            </p:cNvPr>
            <p:cNvSpPr/>
            <p:nvPr/>
          </p:nvSpPr>
          <p:spPr>
            <a:xfrm>
              <a:off x="8596494" y="4590481"/>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4" name="Oval 163">
              <a:extLst>
                <a:ext uri="{FF2B5EF4-FFF2-40B4-BE49-F238E27FC236}">
                  <a16:creationId xmlns:a16="http://schemas.microsoft.com/office/drawing/2014/main" id="{BEFEC536-4479-72FA-9641-DF2A7B3FDCEB}"/>
                </a:ext>
              </a:extLst>
            </p:cNvPr>
            <p:cNvSpPr/>
            <p:nvPr/>
          </p:nvSpPr>
          <p:spPr>
            <a:xfrm>
              <a:off x="8380444" y="502428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5" name="Oval 164">
              <a:extLst>
                <a:ext uri="{FF2B5EF4-FFF2-40B4-BE49-F238E27FC236}">
                  <a16:creationId xmlns:a16="http://schemas.microsoft.com/office/drawing/2014/main" id="{73D90F6E-43B3-5307-FF91-346056A0844D}"/>
                </a:ext>
              </a:extLst>
            </p:cNvPr>
            <p:cNvSpPr/>
            <p:nvPr/>
          </p:nvSpPr>
          <p:spPr>
            <a:xfrm>
              <a:off x="8970460" y="366560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6" name="Oval 165">
              <a:extLst>
                <a:ext uri="{FF2B5EF4-FFF2-40B4-BE49-F238E27FC236}">
                  <a16:creationId xmlns:a16="http://schemas.microsoft.com/office/drawing/2014/main" id="{EDACF332-9C37-4952-FDD4-EC301EC79CB7}"/>
                </a:ext>
              </a:extLst>
            </p:cNvPr>
            <p:cNvSpPr/>
            <p:nvPr/>
          </p:nvSpPr>
          <p:spPr>
            <a:xfrm>
              <a:off x="8773185" y="4321655"/>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7" name="Oval 166">
              <a:extLst>
                <a:ext uri="{FF2B5EF4-FFF2-40B4-BE49-F238E27FC236}">
                  <a16:creationId xmlns:a16="http://schemas.microsoft.com/office/drawing/2014/main" id="{F69E92E8-B4A9-1ED4-F41B-7D66E0114F4E}"/>
                </a:ext>
              </a:extLst>
            </p:cNvPr>
            <p:cNvSpPr/>
            <p:nvPr/>
          </p:nvSpPr>
          <p:spPr>
            <a:xfrm>
              <a:off x="9263626" y="3881722"/>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8" name="Oval 167">
              <a:extLst>
                <a:ext uri="{FF2B5EF4-FFF2-40B4-BE49-F238E27FC236}">
                  <a16:creationId xmlns:a16="http://schemas.microsoft.com/office/drawing/2014/main" id="{2B886AD1-2E3C-14D1-C011-8E3E9C6780D6}"/>
                </a:ext>
              </a:extLst>
            </p:cNvPr>
            <p:cNvSpPr/>
            <p:nvPr/>
          </p:nvSpPr>
          <p:spPr>
            <a:xfrm>
              <a:off x="9522361" y="402336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69" name="Oval 168">
              <a:extLst>
                <a:ext uri="{FF2B5EF4-FFF2-40B4-BE49-F238E27FC236}">
                  <a16:creationId xmlns:a16="http://schemas.microsoft.com/office/drawing/2014/main" id="{A7D8E6E8-AE1A-82C1-1C66-F16F0B063AF2}"/>
                </a:ext>
              </a:extLst>
            </p:cNvPr>
            <p:cNvSpPr/>
            <p:nvPr/>
          </p:nvSpPr>
          <p:spPr>
            <a:xfrm>
              <a:off x="9355066" y="5451802"/>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0" name="Oval 169">
              <a:extLst>
                <a:ext uri="{FF2B5EF4-FFF2-40B4-BE49-F238E27FC236}">
                  <a16:creationId xmlns:a16="http://schemas.microsoft.com/office/drawing/2014/main" id="{1AB10F7A-2511-AA7F-7485-100514ED228F}"/>
                </a:ext>
              </a:extLst>
            </p:cNvPr>
            <p:cNvSpPr/>
            <p:nvPr/>
          </p:nvSpPr>
          <p:spPr>
            <a:xfrm>
              <a:off x="9346296" y="5206167"/>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1" name="Oval 170">
              <a:extLst>
                <a:ext uri="{FF2B5EF4-FFF2-40B4-BE49-F238E27FC236}">
                  <a16:creationId xmlns:a16="http://schemas.microsoft.com/office/drawing/2014/main" id="{9CDA1843-0022-8763-5005-57E5181EEA9B}"/>
                </a:ext>
              </a:extLst>
            </p:cNvPr>
            <p:cNvSpPr/>
            <p:nvPr/>
          </p:nvSpPr>
          <p:spPr>
            <a:xfrm>
              <a:off x="9575405" y="500570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2" name="Oval 171">
              <a:extLst>
                <a:ext uri="{FF2B5EF4-FFF2-40B4-BE49-F238E27FC236}">
                  <a16:creationId xmlns:a16="http://schemas.microsoft.com/office/drawing/2014/main" id="{92D32BB5-C09B-F214-184C-EF2931A4660A}"/>
                </a:ext>
              </a:extLst>
            </p:cNvPr>
            <p:cNvSpPr/>
            <p:nvPr/>
          </p:nvSpPr>
          <p:spPr>
            <a:xfrm>
              <a:off x="10001990" y="4761547"/>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3" name="Oval 172">
              <a:extLst>
                <a:ext uri="{FF2B5EF4-FFF2-40B4-BE49-F238E27FC236}">
                  <a16:creationId xmlns:a16="http://schemas.microsoft.com/office/drawing/2014/main" id="{D7DE4FD3-F805-380A-1DA1-F91EE42272E6}"/>
                </a:ext>
              </a:extLst>
            </p:cNvPr>
            <p:cNvSpPr/>
            <p:nvPr/>
          </p:nvSpPr>
          <p:spPr>
            <a:xfrm>
              <a:off x="10093430" y="4142084"/>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4" name="Oval 173">
              <a:extLst>
                <a:ext uri="{FF2B5EF4-FFF2-40B4-BE49-F238E27FC236}">
                  <a16:creationId xmlns:a16="http://schemas.microsoft.com/office/drawing/2014/main" id="{3A0A8E1E-902E-A805-9A6E-EF28A6B6DA4A}"/>
                </a:ext>
              </a:extLst>
            </p:cNvPr>
            <p:cNvSpPr/>
            <p:nvPr/>
          </p:nvSpPr>
          <p:spPr>
            <a:xfrm>
              <a:off x="10366286" y="4205565"/>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5" name="Oval 174">
              <a:extLst>
                <a:ext uri="{FF2B5EF4-FFF2-40B4-BE49-F238E27FC236}">
                  <a16:creationId xmlns:a16="http://schemas.microsoft.com/office/drawing/2014/main" id="{0F4F9BAA-A9A9-0040-4633-4A21A03ED3F8}"/>
                </a:ext>
              </a:extLst>
            </p:cNvPr>
            <p:cNvSpPr/>
            <p:nvPr/>
          </p:nvSpPr>
          <p:spPr>
            <a:xfrm>
              <a:off x="10577421" y="3959204"/>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6" name="Oval 175">
              <a:extLst>
                <a:ext uri="{FF2B5EF4-FFF2-40B4-BE49-F238E27FC236}">
                  <a16:creationId xmlns:a16="http://schemas.microsoft.com/office/drawing/2014/main" id="{6943E8D0-F06C-2C5D-D4FA-1B13C061DD4C}"/>
                </a:ext>
              </a:extLst>
            </p:cNvPr>
            <p:cNvSpPr/>
            <p:nvPr/>
          </p:nvSpPr>
          <p:spPr>
            <a:xfrm>
              <a:off x="11017095" y="3184560"/>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7" name="Oval 176">
              <a:extLst>
                <a:ext uri="{FF2B5EF4-FFF2-40B4-BE49-F238E27FC236}">
                  <a16:creationId xmlns:a16="http://schemas.microsoft.com/office/drawing/2014/main" id="{C2D2514C-EAC5-1D56-5F66-7633E7F37A1E}"/>
                </a:ext>
              </a:extLst>
            </p:cNvPr>
            <p:cNvSpPr/>
            <p:nvPr/>
          </p:nvSpPr>
          <p:spPr>
            <a:xfrm>
              <a:off x="10900029" y="3448523"/>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8" name="Oval 177">
              <a:extLst>
                <a:ext uri="{FF2B5EF4-FFF2-40B4-BE49-F238E27FC236}">
                  <a16:creationId xmlns:a16="http://schemas.microsoft.com/office/drawing/2014/main" id="{FB49A067-BE34-7F0F-1796-00DCD867231C}"/>
                </a:ext>
              </a:extLst>
            </p:cNvPr>
            <p:cNvSpPr/>
            <p:nvPr/>
          </p:nvSpPr>
          <p:spPr>
            <a:xfrm>
              <a:off x="10668861" y="3559998"/>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79" name="Oval 178">
              <a:extLst>
                <a:ext uri="{FF2B5EF4-FFF2-40B4-BE49-F238E27FC236}">
                  <a16:creationId xmlns:a16="http://schemas.microsoft.com/office/drawing/2014/main" id="{5A8804E9-49B9-EBEB-0E1A-7BBFFE560052}"/>
                </a:ext>
              </a:extLst>
            </p:cNvPr>
            <p:cNvSpPr/>
            <p:nvPr/>
          </p:nvSpPr>
          <p:spPr>
            <a:xfrm>
              <a:off x="10444779" y="3674794"/>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80" name="Oval 179">
              <a:extLst>
                <a:ext uri="{FF2B5EF4-FFF2-40B4-BE49-F238E27FC236}">
                  <a16:creationId xmlns:a16="http://schemas.microsoft.com/office/drawing/2014/main" id="{0A466372-F8EC-AC19-8A56-025BC0C3F7D9}"/>
                </a:ext>
              </a:extLst>
            </p:cNvPr>
            <p:cNvSpPr/>
            <p:nvPr/>
          </p:nvSpPr>
          <p:spPr>
            <a:xfrm>
              <a:off x="10093430" y="4413095"/>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81" name="Oval 180">
              <a:extLst>
                <a:ext uri="{FF2B5EF4-FFF2-40B4-BE49-F238E27FC236}">
                  <a16:creationId xmlns:a16="http://schemas.microsoft.com/office/drawing/2014/main" id="{CFE23F44-61DC-2FBE-943E-5AF29BC48A65}"/>
                </a:ext>
              </a:extLst>
            </p:cNvPr>
            <p:cNvSpPr/>
            <p:nvPr/>
          </p:nvSpPr>
          <p:spPr>
            <a:xfrm>
              <a:off x="10635549" y="3797918"/>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82" name="Oval 181">
              <a:extLst>
                <a:ext uri="{FF2B5EF4-FFF2-40B4-BE49-F238E27FC236}">
                  <a16:creationId xmlns:a16="http://schemas.microsoft.com/office/drawing/2014/main" id="{1CF0BDF0-28D7-2494-2583-AE9CCFC4493E}"/>
                </a:ext>
              </a:extLst>
            </p:cNvPr>
            <p:cNvSpPr/>
            <p:nvPr/>
          </p:nvSpPr>
          <p:spPr>
            <a:xfrm>
              <a:off x="10705975" y="3674794"/>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sp>
          <p:nvSpPr>
            <p:cNvPr id="183" name="Oval 182">
              <a:extLst>
                <a:ext uri="{FF2B5EF4-FFF2-40B4-BE49-F238E27FC236}">
                  <a16:creationId xmlns:a16="http://schemas.microsoft.com/office/drawing/2014/main" id="{9587191F-6E61-A877-5446-B076C687F281}"/>
                </a:ext>
              </a:extLst>
            </p:cNvPr>
            <p:cNvSpPr/>
            <p:nvPr/>
          </p:nvSpPr>
          <p:spPr>
            <a:xfrm>
              <a:off x="10142594" y="6848415"/>
              <a:ext cx="182880" cy="182880"/>
            </a:xfrm>
            <a:prstGeom prst="ellipse">
              <a:avLst/>
            </a:prstGeom>
            <a:solidFill>
              <a:srgbClr val="01538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779"/>
              <a:endParaRPr lang="en-US" sz="1798">
                <a:solidFill>
                  <a:prstClr val="white"/>
                </a:solidFill>
                <a:latin typeface="Calibri" panose="020F0502020204030204"/>
              </a:endParaRPr>
            </a:p>
          </p:txBody>
        </p:sp>
      </p:grpSp>
      <p:sp>
        <p:nvSpPr>
          <p:cNvPr id="39" name="TextBox 38">
            <a:extLst>
              <a:ext uri="{FF2B5EF4-FFF2-40B4-BE49-F238E27FC236}">
                <a16:creationId xmlns:a16="http://schemas.microsoft.com/office/drawing/2014/main" id="{371A715A-52FE-792E-0816-420C38A0E150}"/>
              </a:ext>
            </a:extLst>
          </p:cNvPr>
          <p:cNvSpPr txBox="1"/>
          <p:nvPr/>
        </p:nvSpPr>
        <p:spPr>
          <a:xfrm>
            <a:off x="3920209" y="2063975"/>
            <a:ext cx="4348405" cy="584495"/>
          </a:xfrm>
          <a:prstGeom prst="rect">
            <a:avLst/>
          </a:prstGeom>
          <a:solidFill>
            <a:schemeClr val="bg1"/>
          </a:solidFill>
          <a:effectLst>
            <a:softEdge rad="127000"/>
          </a:effectLst>
        </p:spPr>
        <p:txBody>
          <a:bodyPr wrap="square" rtlCol="0">
            <a:spAutoFit/>
          </a:bodyPr>
          <a:lstStyle/>
          <a:p>
            <a:pPr algn="ctr" defTabSz="380779"/>
            <a:r>
              <a:rPr lang="en-US" sz="3198">
                <a:solidFill>
                  <a:srgbClr val="C00000"/>
                </a:solidFill>
                <a:effectLst>
                  <a:outerShdw blurRad="38100" dist="38100" dir="2700000" algn="tl">
                    <a:srgbClr val="000000">
                      <a:alpha val="43137"/>
                    </a:srgbClr>
                  </a:outerShdw>
                </a:effectLst>
                <a:latin typeface="Calibri" panose="020F0502020204030204"/>
              </a:rPr>
              <a:t>~240 processing facilities</a:t>
            </a:r>
          </a:p>
        </p:txBody>
      </p:sp>
      <p:sp>
        <p:nvSpPr>
          <p:cNvPr id="40" name="Title 1">
            <a:extLst>
              <a:ext uri="{FF2B5EF4-FFF2-40B4-BE49-F238E27FC236}">
                <a16:creationId xmlns:a16="http://schemas.microsoft.com/office/drawing/2014/main" id="{0B4CA78C-221E-0C53-2250-F7294556DE5A}"/>
              </a:ext>
            </a:extLst>
          </p:cNvPr>
          <p:cNvSpPr>
            <a:spLocks noGrp="1"/>
          </p:cNvSpPr>
          <p:nvPr>
            <p:ph type="title"/>
          </p:nvPr>
        </p:nvSpPr>
        <p:spPr>
          <a:xfrm>
            <a:off x="1332553" y="354375"/>
            <a:ext cx="10277723" cy="605125"/>
          </a:xfrm>
        </p:spPr>
        <p:txBody>
          <a:bodyPr/>
          <a:lstStyle/>
          <a:p>
            <a:r>
              <a:rPr lang="en-US">
                <a:cs typeface="Arial" panose="020B0604020202020204" pitchFamily="34" charset="0"/>
              </a:rPr>
              <a:t>Future Processing &amp; Distribution Network</a:t>
            </a:r>
          </a:p>
        </p:txBody>
      </p:sp>
      <p:sp>
        <p:nvSpPr>
          <p:cNvPr id="43" name="TextBox 42">
            <a:extLst>
              <a:ext uri="{FF2B5EF4-FFF2-40B4-BE49-F238E27FC236}">
                <a16:creationId xmlns:a16="http://schemas.microsoft.com/office/drawing/2014/main" id="{18B76704-2D0B-26DC-ADE3-9BAC40A827DC}"/>
              </a:ext>
            </a:extLst>
          </p:cNvPr>
          <p:cNvSpPr txBox="1"/>
          <p:nvPr/>
        </p:nvSpPr>
        <p:spPr>
          <a:xfrm>
            <a:off x="2855454" y="2910404"/>
            <a:ext cx="6488935" cy="830524"/>
          </a:xfrm>
          <a:prstGeom prst="rect">
            <a:avLst/>
          </a:prstGeom>
          <a:solidFill>
            <a:schemeClr val="bg1"/>
          </a:solidFill>
          <a:effectLst>
            <a:softEdge rad="127000"/>
          </a:effectLst>
        </p:spPr>
        <p:txBody>
          <a:bodyPr wrap="square" rtlCol="0">
            <a:spAutoFit/>
          </a:bodyPr>
          <a:lstStyle/>
          <a:p>
            <a:pPr algn="ctr" defTabSz="380779"/>
            <a:r>
              <a:rPr lang="en-US" sz="2798">
                <a:solidFill>
                  <a:srgbClr val="C00000"/>
                </a:solidFill>
                <a:effectLst>
                  <a:outerShdw blurRad="38100" dist="38100" dir="2700000" algn="tl">
                    <a:srgbClr val="000000">
                      <a:alpha val="43137"/>
                    </a:srgbClr>
                  </a:outerShdw>
                </a:effectLst>
                <a:latin typeface="Calibri" panose="020F0502020204030204"/>
              </a:rPr>
              <a:t>Fewer trips per week with higher utilization</a:t>
            </a:r>
          </a:p>
          <a:p>
            <a:pPr algn="ctr" defTabSz="380779"/>
            <a:r>
              <a:rPr lang="en-US" sz="1998">
                <a:solidFill>
                  <a:srgbClr val="01538B"/>
                </a:solidFill>
                <a:effectLst>
                  <a:outerShdw blurRad="38100" dist="38100" dir="2700000" algn="tl">
                    <a:srgbClr val="000000">
                      <a:alpha val="43137"/>
                    </a:srgbClr>
                  </a:outerShdw>
                </a:effectLst>
                <a:latin typeface="Calibri" panose="020F0502020204030204"/>
              </a:rPr>
              <a:t>Point to point transportation</a:t>
            </a:r>
          </a:p>
        </p:txBody>
      </p:sp>
      <p:sp>
        <p:nvSpPr>
          <p:cNvPr id="53" name="TextBox 52">
            <a:extLst>
              <a:ext uri="{FF2B5EF4-FFF2-40B4-BE49-F238E27FC236}">
                <a16:creationId xmlns:a16="http://schemas.microsoft.com/office/drawing/2014/main" id="{18DD8686-0004-8737-EEE6-BAB1DDE0503C}"/>
              </a:ext>
            </a:extLst>
          </p:cNvPr>
          <p:cNvSpPr txBox="1"/>
          <p:nvPr/>
        </p:nvSpPr>
        <p:spPr>
          <a:xfrm>
            <a:off x="3101708" y="4005319"/>
            <a:ext cx="5996424" cy="522956"/>
          </a:xfrm>
          <a:prstGeom prst="rect">
            <a:avLst/>
          </a:prstGeom>
          <a:solidFill>
            <a:schemeClr val="bg1"/>
          </a:solidFill>
          <a:effectLst>
            <a:softEdge rad="127000"/>
          </a:effectLst>
        </p:spPr>
        <p:txBody>
          <a:bodyPr wrap="square" rtlCol="0">
            <a:spAutoFit/>
          </a:bodyPr>
          <a:lstStyle/>
          <a:p>
            <a:pPr algn="ctr" defTabSz="380779"/>
            <a:r>
              <a:rPr lang="en-US" sz="2798">
                <a:solidFill>
                  <a:srgbClr val="C00000"/>
                </a:solidFill>
                <a:effectLst>
                  <a:outerShdw blurRad="38100" dist="38100" dir="2700000" algn="tl">
                    <a:srgbClr val="000000">
                      <a:alpha val="43137"/>
                    </a:srgbClr>
                  </a:outerShdw>
                </a:effectLst>
                <a:latin typeface="Calibri" panose="020F0502020204030204"/>
              </a:rPr>
              <a:t>Standardized machines and platforms</a:t>
            </a:r>
          </a:p>
        </p:txBody>
      </p:sp>
      <p:sp>
        <p:nvSpPr>
          <p:cNvPr id="67" name="TextBox 66">
            <a:extLst>
              <a:ext uri="{FF2B5EF4-FFF2-40B4-BE49-F238E27FC236}">
                <a16:creationId xmlns:a16="http://schemas.microsoft.com/office/drawing/2014/main" id="{032E5780-0B20-69FD-FEBC-BC64016AF94F}"/>
              </a:ext>
            </a:extLst>
          </p:cNvPr>
          <p:cNvSpPr txBox="1"/>
          <p:nvPr/>
        </p:nvSpPr>
        <p:spPr>
          <a:xfrm>
            <a:off x="3236328" y="4792618"/>
            <a:ext cx="5716172" cy="932961"/>
          </a:xfrm>
          <a:prstGeom prst="rect">
            <a:avLst/>
          </a:prstGeom>
          <a:solidFill>
            <a:schemeClr val="bg1"/>
          </a:solidFill>
          <a:effectLst>
            <a:softEdge rad="127000"/>
          </a:effectLst>
        </p:spPr>
        <p:txBody>
          <a:bodyPr wrap="square">
            <a:spAutoFit/>
          </a:bodyPr>
          <a:lstStyle/>
          <a:p>
            <a:pPr algn="ctr" defTabSz="380779"/>
            <a:r>
              <a:rPr lang="en-US" sz="2798">
                <a:solidFill>
                  <a:srgbClr val="C00000"/>
                </a:solidFill>
                <a:effectLst>
                  <a:outerShdw blurRad="38100" dist="38100" dir="2700000" algn="tl">
                    <a:srgbClr val="000000">
                      <a:alpha val="43137"/>
                    </a:srgbClr>
                  </a:outerShdw>
                </a:effectLst>
                <a:latin typeface="Calibri" panose="020F0502020204030204"/>
              </a:rPr>
              <a:t>New and repurposed facilities</a:t>
            </a:r>
          </a:p>
          <a:p>
            <a:pPr algn="ctr" defTabSz="380779"/>
            <a:r>
              <a:rPr lang="en-US" sz="1998">
                <a:solidFill>
                  <a:srgbClr val="01538B"/>
                </a:solidFill>
                <a:effectLst>
                  <a:outerShdw blurRad="38100" dist="38100" dir="2700000" algn="tl">
                    <a:srgbClr val="000000">
                      <a:alpha val="43137"/>
                    </a:srgbClr>
                  </a:outerShdw>
                </a:effectLst>
                <a:latin typeface="Calibri" panose="020F0502020204030204"/>
              </a:rPr>
              <a:t>Integrated and efficient mail and package processing</a:t>
            </a:r>
          </a:p>
          <a:p>
            <a:pPr algn="ctr" defTabSz="380779"/>
            <a:r>
              <a:rPr lang="en-US" sz="666">
                <a:solidFill>
                  <a:srgbClr val="01538B"/>
                </a:solidFill>
                <a:effectLst>
                  <a:outerShdw blurRad="38100" dist="38100" dir="2700000" algn="tl">
                    <a:srgbClr val="000000">
                      <a:alpha val="43137"/>
                    </a:srgbClr>
                  </a:outerShdw>
                </a:effectLst>
                <a:latin typeface="Calibri" panose="020F0502020204030204"/>
              </a:rPr>
              <a:t> </a:t>
            </a:r>
          </a:p>
        </p:txBody>
      </p:sp>
    </p:spTree>
    <p:extLst>
      <p:ext uri="{BB962C8B-B14F-4D97-AF65-F5344CB8AC3E}">
        <p14:creationId xmlns:p14="http://schemas.microsoft.com/office/powerpoint/2010/main" val="3751642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0B4CA78C-221E-0C53-2250-F7294556DE5A}"/>
              </a:ext>
            </a:extLst>
          </p:cNvPr>
          <p:cNvSpPr>
            <a:spLocks noGrp="1"/>
          </p:cNvSpPr>
          <p:nvPr>
            <p:ph type="title"/>
          </p:nvPr>
        </p:nvSpPr>
        <p:spPr>
          <a:xfrm>
            <a:off x="372771" y="-22920"/>
            <a:ext cx="10507387" cy="999605"/>
          </a:xfrm>
        </p:spPr>
        <p:txBody>
          <a:bodyPr/>
          <a:lstStyle/>
          <a:p>
            <a:r>
              <a:rPr lang="en-US" dirty="0">
                <a:latin typeface="Rockwell" panose="02060603020205020403" pitchFamily="18" charset="0"/>
              </a:rPr>
              <a:t>Regional Processing Distribution Center (RPDC)</a:t>
            </a:r>
          </a:p>
        </p:txBody>
      </p:sp>
      <p:grpSp>
        <p:nvGrpSpPr>
          <p:cNvPr id="315" name="Group 314">
            <a:extLst>
              <a:ext uri="{FF2B5EF4-FFF2-40B4-BE49-F238E27FC236}">
                <a16:creationId xmlns:a16="http://schemas.microsoft.com/office/drawing/2014/main" id="{8B118B46-ABDA-062F-B516-309225677D64}"/>
              </a:ext>
            </a:extLst>
          </p:cNvPr>
          <p:cNvGrpSpPr/>
          <p:nvPr/>
        </p:nvGrpSpPr>
        <p:grpSpPr>
          <a:xfrm>
            <a:off x="372772" y="476882"/>
            <a:ext cx="12129729" cy="5578716"/>
            <a:chOff x="31832" y="466531"/>
            <a:chExt cx="12132889" cy="5580169"/>
          </a:xfrm>
        </p:grpSpPr>
        <p:sp>
          <p:nvSpPr>
            <p:cNvPr id="314" name="Freeform: Shape 313">
              <a:extLst>
                <a:ext uri="{FF2B5EF4-FFF2-40B4-BE49-F238E27FC236}">
                  <a16:creationId xmlns:a16="http://schemas.microsoft.com/office/drawing/2014/main" id="{BB858AFB-F576-D67A-6D9F-124358D75202}"/>
                </a:ext>
              </a:extLst>
            </p:cNvPr>
            <p:cNvSpPr/>
            <p:nvPr/>
          </p:nvSpPr>
          <p:spPr>
            <a:xfrm>
              <a:off x="5262975" y="3556209"/>
              <a:ext cx="6223519" cy="2425959"/>
            </a:xfrm>
            <a:custGeom>
              <a:avLst/>
              <a:gdLst>
                <a:gd name="connsiteX0" fmla="*/ 718457 w 6223519"/>
                <a:gd name="connsiteY0" fmla="*/ 223935 h 2425959"/>
                <a:gd name="connsiteX1" fmla="*/ 718457 w 6223519"/>
                <a:gd name="connsiteY1" fmla="*/ 223935 h 2425959"/>
                <a:gd name="connsiteX2" fmla="*/ 5551715 w 6223519"/>
                <a:gd name="connsiteY2" fmla="*/ 0 h 2425959"/>
                <a:gd name="connsiteX3" fmla="*/ 6223519 w 6223519"/>
                <a:gd name="connsiteY3" fmla="*/ 1744824 h 2425959"/>
                <a:gd name="connsiteX4" fmla="*/ 4525347 w 6223519"/>
                <a:gd name="connsiteY4" fmla="*/ 2425959 h 2425959"/>
                <a:gd name="connsiteX5" fmla="*/ 625151 w 6223519"/>
                <a:gd name="connsiteY5" fmla="*/ 2416629 h 2425959"/>
                <a:gd name="connsiteX6" fmla="*/ 0 w 6223519"/>
                <a:gd name="connsiteY6" fmla="*/ 1959429 h 2425959"/>
                <a:gd name="connsiteX7" fmla="*/ 0 w 6223519"/>
                <a:gd name="connsiteY7" fmla="*/ 1959429 h 242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519" h="2425959">
                  <a:moveTo>
                    <a:pt x="718457" y="223935"/>
                  </a:moveTo>
                  <a:lnTo>
                    <a:pt x="718457" y="223935"/>
                  </a:lnTo>
                  <a:lnTo>
                    <a:pt x="5551715" y="0"/>
                  </a:lnTo>
                  <a:lnTo>
                    <a:pt x="6223519" y="1744824"/>
                  </a:lnTo>
                  <a:lnTo>
                    <a:pt x="4525347" y="2425959"/>
                  </a:lnTo>
                  <a:lnTo>
                    <a:pt x="625151" y="2416629"/>
                  </a:lnTo>
                  <a:lnTo>
                    <a:pt x="0" y="1959429"/>
                  </a:lnTo>
                  <a:lnTo>
                    <a:pt x="0" y="1959429"/>
                  </a:lnTo>
                </a:path>
              </a:pathLst>
            </a:custGeom>
            <a:solidFill>
              <a:schemeClr val="accent6">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312" name="Freeform: Shape 311">
              <a:extLst>
                <a:ext uri="{FF2B5EF4-FFF2-40B4-BE49-F238E27FC236}">
                  <a16:creationId xmlns:a16="http://schemas.microsoft.com/office/drawing/2014/main" id="{B9FF4EA2-D7B1-3AB3-27B2-2DFC8D406033}"/>
                </a:ext>
              </a:extLst>
            </p:cNvPr>
            <p:cNvSpPr/>
            <p:nvPr/>
          </p:nvSpPr>
          <p:spPr>
            <a:xfrm>
              <a:off x="4497355" y="466531"/>
              <a:ext cx="6690049" cy="3275045"/>
            </a:xfrm>
            <a:custGeom>
              <a:avLst/>
              <a:gdLst>
                <a:gd name="connsiteX0" fmla="*/ 1268963 w 6690049"/>
                <a:gd name="connsiteY0" fmla="*/ 2211355 h 3275045"/>
                <a:gd name="connsiteX1" fmla="*/ 0 w 6690049"/>
                <a:gd name="connsiteY1" fmla="*/ 1707502 h 3275045"/>
                <a:gd name="connsiteX2" fmla="*/ 261257 w 6690049"/>
                <a:gd name="connsiteY2" fmla="*/ 830424 h 3275045"/>
                <a:gd name="connsiteX3" fmla="*/ 4581331 w 6690049"/>
                <a:gd name="connsiteY3" fmla="*/ 0 h 3275045"/>
                <a:gd name="connsiteX4" fmla="*/ 6438123 w 6690049"/>
                <a:gd name="connsiteY4" fmla="*/ 653142 h 3275045"/>
                <a:gd name="connsiteX5" fmla="*/ 6690049 w 6690049"/>
                <a:gd name="connsiteY5" fmla="*/ 3041779 h 3275045"/>
                <a:gd name="connsiteX6" fmla="*/ 1446245 w 6690049"/>
                <a:gd name="connsiteY6" fmla="*/ 3275045 h 3275045"/>
                <a:gd name="connsiteX7" fmla="*/ 1268963 w 6690049"/>
                <a:gd name="connsiteY7" fmla="*/ 2211355 h 327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0049" h="3275045">
                  <a:moveTo>
                    <a:pt x="1268963" y="2211355"/>
                  </a:moveTo>
                  <a:lnTo>
                    <a:pt x="0" y="1707502"/>
                  </a:lnTo>
                  <a:lnTo>
                    <a:pt x="261257" y="830424"/>
                  </a:lnTo>
                  <a:lnTo>
                    <a:pt x="4581331" y="0"/>
                  </a:lnTo>
                  <a:lnTo>
                    <a:pt x="6438123" y="653142"/>
                  </a:lnTo>
                  <a:lnTo>
                    <a:pt x="6690049" y="3041779"/>
                  </a:lnTo>
                  <a:lnTo>
                    <a:pt x="1446245" y="3275045"/>
                  </a:lnTo>
                  <a:lnTo>
                    <a:pt x="1268963" y="2211355"/>
                  </a:lnTo>
                  <a:close/>
                </a:path>
              </a:pathLst>
            </a:custGeom>
            <a:solidFill>
              <a:srgbClr val="D2DEE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311" name="Freeform: Shape 310">
              <a:extLst>
                <a:ext uri="{FF2B5EF4-FFF2-40B4-BE49-F238E27FC236}">
                  <a16:creationId xmlns:a16="http://schemas.microsoft.com/office/drawing/2014/main" id="{69DC5AE2-8C3F-376D-A646-43C13AB2BC48}"/>
                </a:ext>
              </a:extLst>
            </p:cNvPr>
            <p:cNvSpPr/>
            <p:nvPr/>
          </p:nvSpPr>
          <p:spPr>
            <a:xfrm>
              <a:off x="75291" y="1383217"/>
              <a:ext cx="5810329" cy="4553339"/>
            </a:xfrm>
            <a:custGeom>
              <a:avLst/>
              <a:gdLst>
                <a:gd name="connsiteX0" fmla="*/ 37323 w 5038531"/>
                <a:gd name="connsiteY0" fmla="*/ 0 h 4553339"/>
                <a:gd name="connsiteX1" fmla="*/ 1940768 w 5038531"/>
                <a:gd name="connsiteY1" fmla="*/ 195943 h 4553339"/>
                <a:gd name="connsiteX2" fmla="*/ 3573625 w 5038531"/>
                <a:gd name="connsiteY2" fmla="*/ 774441 h 4553339"/>
                <a:gd name="connsiteX3" fmla="*/ 4917233 w 5038531"/>
                <a:gd name="connsiteY3" fmla="*/ 1371600 h 4553339"/>
                <a:gd name="connsiteX4" fmla="*/ 5038531 w 5038531"/>
                <a:gd name="connsiteY4" fmla="*/ 2425959 h 4553339"/>
                <a:gd name="connsiteX5" fmla="*/ 4422710 w 5038531"/>
                <a:gd name="connsiteY5" fmla="*/ 4198776 h 4553339"/>
                <a:gd name="connsiteX6" fmla="*/ 2519266 w 5038531"/>
                <a:gd name="connsiteY6" fmla="*/ 4553339 h 4553339"/>
                <a:gd name="connsiteX7" fmla="*/ 0 w 5038531"/>
                <a:gd name="connsiteY7" fmla="*/ 4208106 h 45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531" h="4553339">
                  <a:moveTo>
                    <a:pt x="37323" y="0"/>
                  </a:moveTo>
                  <a:lnTo>
                    <a:pt x="1940768" y="195943"/>
                  </a:lnTo>
                  <a:lnTo>
                    <a:pt x="3573625" y="774441"/>
                  </a:lnTo>
                  <a:lnTo>
                    <a:pt x="4917233" y="1371600"/>
                  </a:lnTo>
                  <a:lnTo>
                    <a:pt x="5038531" y="2425959"/>
                  </a:lnTo>
                  <a:lnTo>
                    <a:pt x="4422710" y="4198776"/>
                  </a:lnTo>
                  <a:lnTo>
                    <a:pt x="2519266" y="4553339"/>
                  </a:lnTo>
                  <a:lnTo>
                    <a:pt x="0" y="4208106"/>
                  </a:lnTo>
                </a:path>
              </a:pathLst>
            </a:custGeom>
            <a:solidFill>
              <a:schemeClr val="bg2"/>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 name="Oval 1">
              <a:extLst>
                <a:ext uri="{FF2B5EF4-FFF2-40B4-BE49-F238E27FC236}">
                  <a16:creationId xmlns:a16="http://schemas.microsoft.com/office/drawing/2014/main" id="{04CD188B-B9C3-41A7-1A5D-397910666E31}"/>
                </a:ext>
              </a:extLst>
            </p:cNvPr>
            <p:cNvSpPr/>
            <p:nvPr/>
          </p:nvSpPr>
          <p:spPr>
            <a:xfrm>
              <a:off x="2404971" y="2771192"/>
              <a:ext cx="561441" cy="561441"/>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6" name="Oval 5">
              <a:extLst>
                <a:ext uri="{FF2B5EF4-FFF2-40B4-BE49-F238E27FC236}">
                  <a16:creationId xmlns:a16="http://schemas.microsoft.com/office/drawing/2014/main" id="{5C79D7D3-95AA-81E7-3F7C-7A340D4F4C83}"/>
                </a:ext>
              </a:extLst>
            </p:cNvPr>
            <p:cNvSpPr/>
            <p:nvPr/>
          </p:nvSpPr>
          <p:spPr>
            <a:xfrm>
              <a:off x="565964" y="2834959"/>
              <a:ext cx="415453" cy="415453"/>
            </a:xfrm>
            <a:prstGeom prst="ellipse">
              <a:avLst/>
            </a:prstGeom>
            <a:solidFill>
              <a:srgbClr val="66FF33"/>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8" name="TextBox 7">
              <a:extLst>
                <a:ext uri="{FF2B5EF4-FFF2-40B4-BE49-F238E27FC236}">
                  <a16:creationId xmlns:a16="http://schemas.microsoft.com/office/drawing/2014/main" id="{E1D880AC-FCE6-364E-5284-11A03FBBA1F2}"/>
                </a:ext>
              </a:extLst>
            </p:cNvPr>
            <p:cNvSpPr txBox="1"/>
            <p:nvPr/>
          </p:nvSpPr>
          <p:spPr>
            <a:xfrm>
              <a:off x="2154150" y="2236109"/>
              <a:ext cx="1179362" cy="461665"/>
            </a:xfrm>
            <a:prstGeom prst="rect">
              <a:avLst/>
            </a:prstGeom>
            <a:noFill/>
          </p:spPr>
          <p:txBody>
            <a:bodyPr wrap="square" rtlCol="0">
              <a:spAutoFit/>
            </a:bodyPr>
            <a:lstStyle/>
            <a:p>
              <a:pPr algn="ctr" defTabSz="914126">
                <a:defRPr/>
              </a:pPr>
              <a:r>
                <a:rPr lang="en-US" sz="2399" dirty="0">
                  <a:solidFill>
                    <a:prstClr val="black"/>
                  </a:solidFill>
                  <a:latin typeface="Rockwell"/>
                </a:rPr>
                <a:t>RPDC</a:t>
              </a:r>
            </a:p>
          </p:txBody>
        </p:sp>
        <p:sp>
          <p:nvSpPr>
            <p:cNvPr id="11" name="TextBox 10">
              <a:extLst>
                <a:ext uri="{FF2B5EF4-FFF2-40B4-BE49-F238E27FC236}">
                  <a16:creationId xmlns:a16="http://schemas.microsoft.com/office/drawing/2014/main" id="{59CA8F18-0A80-DF7F-451E-F336A16D6062}"/>
                </a:ext>
              </a:extLst>
            </p:cNvPr>
            <p:cNvSpPr txBox="1"/>
            <p:nvPr/>
          </p:nvSpPr>
          <p:spPr>
            <a:xfrm>
              <a:off x="513832" y="2325948"/>
              <a:ext cx="1179362" cy="461665"/>
            </a:xfrm>
            <a:prstGeom prst="rect">
              <a:avLst/>
            </a:prstGeom>
            <a:noFill/>
          </p:spPr>
          <p:txBody>
            <a:bodyPr wrap="square" rtlCol="0">
              <a:spAutoFit/>
            </a:bodyPr>
            <a:lstStyle/>
            <a:p>
              <a:pPr algn="ctr" defTabSz="914126">
                <a:defRPr/>
              </a:pPr>
              <a:r>
                <a:rPr lang="en-US" sz="2399" dirty="0">
                  <a:solidFill>
                    <a:srgbClr val="00B050"/>
                  </a:solidFill>
                  <a:latin typeface="Rockwell"/>
                </a:rPr>
                <a:t>LPC</a:t>
              </a:r>
            </a:p>
          </p:txBody>
        </p:sp>
        <p:sp>
          <p:nvSpPr>
            <p:cNvPr id="12" name="Oval 11">
              <a:extLst>
                <a:ext uri="{FF2B5EF4-FFF2-40B4-BE49-F238E27FC236}">
                  <a16:creationId xmlns:a16="http://schemas.microsoft.com/office/drawing/2014/main" id="{4CA20996-407C-592E-254A-202ACAA20236}"/>
                </a:ext>
              </a:extLst>
            </p:cNvPr>
            <p:cNvSpPr/>
            <p:nvPr/>
          </p:nvSpPr>
          <p:spPr>
            <a:xfrm>
              <a:off x="6870318" y="1606673"/>
              <a:ext cx="561441" cy="561441"/>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3" name="Oval 12">
              <a:extLst>
                <a:ext uri="{FF2B5EF4-FFF2-40B4-BE49-F238E27FC236}">
                  <a16:creationId xmlns:a16="http://schemas.microsoft.com/office/drawing/2014/main" id="{B8F390F0-633F-A4B7-6194-B815A5C6B623}"/>
                </a:ext>
              </a:extLst>
            </p:cNvPr>
            <p:cNvSpPr/>
            <p:nvPr/>
          </p:nvSpPr>
          <p:spPr>
            <a:xfrm>
              <a:off x="7047789" y="1784476"/>
              <a:ext cx="198979" cy="198979"/>
            </a:xfrm>
            <a:prstGeom prst="ellipse">
              <a:avLst/>
            </a:prstGeom>
            <a:solidFill>
              <a:srgbClr val="66FF33"/>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6" name="TextBox 15">
              <a:extLst>
                <a:ext uri="{FF2B5EF4-FFF2-40B4-BE49-F238E27FC236}">
                  <a16:creationId xmlns:a16="http://schemas.microsoft.com/office/drawing/2014/main" id="{DCC98D26-0BD4-4AE3-53AE-C0D5F9413D04}"/>
                </a:ext>
              </a:extLst>
            </p:cNvPr>
            <p:cNvSpPr txBox="1"/>
            <p:nvPr/>
          </p:nvSpPr>
          <p:spPr>
            <a:xfrm>
              <a:off x="5815317" y="1191436"/>
              <a:ext cx="1179362" cy="461665"/>
            </a:xfrm>
            <a:prstGeom prst="rect">
              <a:avLst/>
            </a:prstGeom>
            <a:noFill/>
          </p:spPr>
          <p:txBody>
            <a:bodyPr wrap="square" rtlCol="0">
              <a:spAutoFit/>
            </a:bodyPr>
            <a:lstStyle/>
            <a:p>
              <a:pPr algn="ctr" defTabSz="914126">
                <a:defRPr/>
              </a:pPr>
              <a:r>
                <a:rPr lang="en-US" sz="2399" dirty="0">
                  <a:solidFill>
                    <a:prstClr val="black"/>
                  </a:solidFill>
                  <a:latin typeface="Rockwell"/>
                </a:rPr>
                <a:t>RPDC</a:t>
              </a:r>
            </a:p>
          </p:txBody>
        </p:sp>
        <p:sp>
          <p:nvSpPr>
            <p:cNvPr id="17" name="TextBox 16">
              <a:extLst>
                <a:ext uri="{FF2B5EF4-FFF2-40B4-BE49-F238E27FC236}">
                  <a16:creationId xmlns:a16="http://schemas.microsoft.com/office/drawing/2014/main" id="{A4D74E2C-79D7-A969-D0ED-630A1CD94490}"/>
                </a:ext>
              </a:extLst>
            </p:cNvPr>
            <p:cNvSpPr txBox="1"/>
            <p:nvPr/>
          </p:nvSpPr>
          <p:spPr>
            <a:xfrm>
              <a:off x="6557598" y="1198385"/>
              <a:ext cx="1179362" cy="461665"/>
            </a:xfrm>
            <a:prstGeom prst="rect">
              <a:avLst/>
            </a:prstGeom>
            <a:noFill/>
          </p:spPr>
          <p:txBody>
            <a:bodyPr wrap="square" rtlCol="0">
              <a:spAutoFit/>
            </a:bodyPr>
            <a:lstStyle/>
            <a:p>
              <a:pPr algn="ctr" defTabSz="914126">
                <a:defRPr/>
              </a:pPr>
              <a:r>
                <a:rPr lang="en-US" sz="2399" dirty="0">
                  <a:solidFill>
                    <a:srgbClr val="00B050"/>
                  </a:solidFill>
                  <a:latin typeface="Rockwell"/>
                </a:rPr>
                <a:t>/LPC</a:t>
              </a:r>
            </a:p>
          </p:txBody>
        </p:sp>
        <p:sp>
          <p:nvSpPr>
            <p:cNvPr id="20" name="Oval 19">
              <a:extLst>
                <a:ext uri="{FF2B5EF4-FFF2-40B4-BE49-F238E27FC236}">
                  <a16:creationId xmlns:a16="http://schemas.microsoft.com/office/drawing/2014/main" id="{3617E2F6-70E3-5732-A73D-91598725CD33}"/>
                </a:ext>
              </a:extLst>
            </p:cNvPr>
            <p:cNvSpPr/>
            <p:nvPr/>
          </p:nvSpPr>
          <p:spPr>
            <a:xfrm>
              <a:off x="6728078" y="4261125"/>
              <a:ext cx="561441" cy="561441"/>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2" name="TextBox 21">
              <a:extLst>
                <a:ext uri="{FF2B5EF4-FFF2-40B4-BE49-F238E27FC236}">
                  <a16:creationId xmlns:a16="http://schemas.microsoft.com/office/drawing/2014/main" id="{30797542-3E7F-BFC9-8D98-73C97F26AF09}"/>
                </a:ext>
              </a:extLst>
            </p:cNvPr>
            <p:cNvSpPr txBox="1"/>
            <p:nvPr/>
          </p:nvSpPr>
          <p:spPr>
            <a:xfrm>
              <a:off x="7047789" y="3865816"/>
              <a:ext cx="1179362" cy="461665"/>
            </a:xfrm>
            <a:prstGeom prst="rect">
              <a:avLst/>
            </a:prstGeom>
            <a:noFill/>
          </p:spPr>
          <p:txBody>
            <a:bodyPr wrap="square" rtlCol="0">
              <a:spAutoFit/>
            </a:bodyPr>
            <a:lstStyle/>
            <a:p>
              <a:pPr algn="ctr" defTabSz="914126">
                <a:defRPr/>
              </a:pPr>
              <a:r>
                <a:rPr lang="en-US" sz="2399" dirty="0">
                  <a:solidFill>
                    <a:prstClr val="black"/>
                  </a:solidFill>
                  <a:latin typeface="Rockwell"/>
                </a:rPr>
                <a:t>RPDC</a:t>
              </a:r>
            </a:p>
          </p:txBody>
        </p:sp>
        <p:sp>
          <p:nvSpPr>
            <p:cNvPr id="25" name="Oval 24">
              <a:extLst>
                <a:ext uri="{FF2B5EF4-FFF2-40B4-BE49-F238E27FC236}">
                  <a16:creationId xmlns:a16="http://schemas.microsoft.com/office/drawing/2014/main" id="{2860FAE3-C360-B537-6FC2-2D916F59FD4E}"/>
                </a:ext>
              </a:extLst>
            </p:cNvPr>
            <p:cNvSpPr/>
            <p:nvPr/>
          </p:nvSpPr>
          <p:spPr>
            <a:xfrm>
              <a:off x="8864363" y="4490522"/>
              <a:ext cx="443446" cy="443446"/>
            </a:xfrm>
            <a:prstGeom prst="ellipse">
              <a:avLst/>
            </a:prstGeom>
            <a:solidFill>
              <a:srgbClr val="66FF33"/>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7" name="TextBox 26">
              <a:extLst>
                <a:ext uri="{FF2B5EF4-FFF2-40B4-BE49-F238E27FC236}">
                  <a16:creationId xmlns:a16="http://schemas.microsoft.com/office/drawing/2014/main" id="{03F3BF2D-A3B6-D09F-D411-593AC88D6B18}"/>
                </a:ext>
              </a:extLst>
            </p:cNvPr>
            <p:cNvSpPr txBox="1"/>
            <p:nvPr/>
          </p:nvSpPr>
          <p:spPr>
            <a:xfrm>
              <a:off x="8473661" y="4967190"/>
              <a:ext cx="1179362" cy="461665"/>
            </a:xfrm>
            <a:prstGeom prst="rect">
              <a:avLst/>
            </a:prstGeom>
            <a:noFill/>
          </p:spPr>
          <p:txBody>
            <a:bodyPr wrap="square" rtlCol="0">
              <a:spAutoFit/>
            </a:bodyPr>
            <a:lstStyle/>
            <a:p>
              <a:pPr algn="ctr" defTabSz="914126">
                <a:defRPr/>
              </a:pPr>
              <a:r>
                <a:rPr lang="en-US" sz="2399" dirty="0">
                  <a:solidFill>
                    <a:srgbClr val="00B050"/>
                  </a:solidFill>
                  <a:latin typeface="Rockwell"/>
                </a:rPr>
                <a:t>LPC</a:t>
              </a:r>
            </a:p>
          </p:txBody>
        </p:sp>
        <p:cxnSp>
          <p:nvCxnSpPr>
            <p:cNvPr id="29" name="Straight Connector 28">
              <a:extLst>
                <a:ext uri="{FF2B5EF4-FFF2-40B4-BE49-F238E27FC236}">
                  <a16:creationId xmlns:a16="http://schemas.microsoft.com/office/drawing/2014/main" id="{9B129B5D-FC8F-CFAF-5A01-64B0E2BEDAD8}"/>
                </a:ext>
              </a:extLst>
            </p:cNvPr>
            <p:cNvCxnSpPr>
              <a:cxnSpLocks/>
              <a:stCxn id="2" idx="2"/>
              <a:endCxn id="6" idx="6"/>
            </p:cNvCxnSpPr>
            <p:nvPr/>
          </p:nvCxnSpPr>
          <p:spPr>
            <a:xfrm flipH="1" flipV="1">
              <a:off x="981417" y="3042686"/>
              <a:ext cx="1423554" cy="9227"/>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D17C51B2-0869-D6B4-4256-16F57BCC4BE9}"/>
                </a:ext>
              </a:extLst>
            </p:cNvPr>
            <p:cNvCxnSpPr>
              <a:cxnSpLocks/>
              <a:stCxn id="25" idx="2"/>
              <a:endCxn id="20" idx="6"/>
            </p:cNvCxnSpPr>
            <p:nvPr/>
          </p:nvCxnSpPr>
          <p:spPr>
            <a:xfrm flipH="1" flipV="1">
              <a:off x="7289519" y="4541846"/>
              <a:ext cx="1574844" cy="170399"/>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8AC9157-1745-E50B-7F7B-3BA29BDE86BB}"/>
                </a:ext>
              </a:extLst>
            </p:cNvPr>
            <p:cNvCxnSpPr>
              <a:cxnSpLocks/>
              <a:stCxn id="12" idx="4"/>
              <a:endCxn id="20" idx="0"/>
            </p:cNvCxnSpPr>
            <p:nvPr/>
          </p:nvCxnSpPr>
          <p:spPr>
            <a:xfrm flipH="1">
              <a:off x="7008799" y="2168114"/>
              <a:ext cx="142240" cy="2093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13CD91A-3DF2-E992-F782-9BFCE56B552B}"/>
                </a:ext>
              </a:extLst>
            </p:cNvPr>
            <p:cNvCxnSpPr>
              <a:cxnSpLocks/>
              <a:stCxn id="12" idx="2"/>
            </p:cNvCxnSpPr>
            <p:nvPr/>
          </p:nvCxnSpPr>
          <p:spPr>
            <a:xfrm flipH="1">
              <a:off x="2857037" y="1887394"/>
              <a:ext cx="4013281" cy="960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96421D73-9B6B-5461-EB85-014100D1D66B}"/>
                </a:ext>
              </a:extLst>
            </p:cNvPr>
            <p:cNvCxnSpPr>
              <a:cxnSpLocks/>
              <a:stCxn id="20" idx="2"/>
              <a:endCxn id="2" idx="5"/>
            </p:cNvCxnSpPr>
            <p:nvPr/>
          </p:nvCxnSpPr>
          <p:spPr>
            <a:xfrm flipH="1" flipV="1">
              <a:off x="2884191" y="3250412"/>
              <a:ext cx="3843887" cy="1291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9" name="Oval 248">
              <a:extLst>
                <a:ext uri="{FF2B5EF4-FFF2-40B4-BE49-F238E27FC236}">
                  <a16:creationId xmlns:a16="http://schemas.microsoft.com/office/drawing/2014/main" id="{819C7722-E75F-33FB-6FAE-12F9E1015FBD}"/>
                </a:ext>
              </a:extLst>
            </p:cNvPr>
            <p:cNvSpPr/>
            <p:nvPr/>
          </p:nvSpPr>
          <p:spPr>
            <a:xfrm>
              <a:off x="8806449" y="1653101"/>
              <a:ext cx="393539" cy="393539"/>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54" name="Oval 253">
              <a:extLst>
                <a:ext uri="{FF2B5EF4-FFF2-40B4-BE49-F238E27FC236}">
                  <a16:creationId xmlns:a16="http://schemas.microsoft.com/office/drawing/2014/main" id="{9DFF0889-28A1-01A6-D217-8EC8FF1303C4}"/>
                </a:ext>
              </a:extLst>
            </p:cNvPr>
            <p:cNvSpPr/>
            <p:nvPr/>
          </p:nvSpPr>
          <p:spPr>
            <a:xfrm>
              <a:off x="1544735" y="4148306"/>
              <a:ext cx="393539" cy="393539"/>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55" name="Oval 254">
              <a:extLst>
                <a:ext uri="{FF2B5EF4-FFF2-40B4-BE49-F238E27FC236}">
                  <a16:creationId xmlns:a16="http://schemas.microsoft.com/office/drawing/2014/main" id="{B7CBDBA2-A9B0-76AF-D8A7-DD66AB162578}"/>
                </a:ext>
              </a:extLst>
            </p:cNvPr>
            <p:cNvSpPr/>
            <p:nvPr/>
          </p:nvSpPr>
          <p:spPr>
            <a:xfrm>
              <a:off x="7440700" y="5462845"/>
              <a:ext cx="393539" cy="393539"/>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cxnSp>
          <p:nvCxnSpPr>
            <p:cNvPr id="34" name="Straight Connector 33">
              <a:extLst>
                <a:ext uri="{FF2B5EF4-FFF2-40B4-BE49-F238E27FC236}">
                  <a16:creationId xmlns:a16="http://schemas.microsoft.com/office/drawing/2014/main" id="{F7D380A8-1E80-4256-56B0-9CA6CC02CA4B}"/>
                </a:ext>
              </a:extLst>
            </p:cNvPr>
            <p:cNvCxnSpPr>
              <a:stCxn id="12" idx="6"/>
              <a:endCxn id="249" idx="2"/>
            </p:cNvCxnSpPr>
            <p:nvPr/>
          </p:nvCxnSpPr>
          <p:spPr>
            <a:xfrm flipV="1">
              <a:off x="7431759" y="1849871"/>
              <a:ext cx="1374690" cy="37523"/>
            </a:xfrm>
            <a:prstGeom prst="line">
              <a:avLst/>
            </a:prstGeom>
            <a:ln w="127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BC08A5-1C03-5AF9-3C05-785CD184C293}"/>
                </a:ext>
              </a:extLst>
            </p:cNvPr>
            <p:cNvCxnSpPr>
              <a:cxnSpLocks/>
              <a:stCxn id="2" idx="3"/>
              <a:endCxn id="254" idx="7"/>
            </p:cNvCxnSpPr>
            <p:nvPr/>
          </p:nvCxnSpPr>
          <p:spPr>
            <a:xfrm flipH="1">
              <a:off x="1880642" y="3250412"/>
              <a:ext cx="606550" cy="955526"/>
            </a:xfrm>
            <a:prstGeom prst="line">
              <a:avLst/>
            </a:prstGeom>
            <a:ln w="127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F09A184-B644-5BBE-4AB3-7F6C1E943FBD}"/>
                </a:ext>
              </a:extLst>
            </p:cNvPr>
            <p:cNvCxnSpPr>
              <a:cxnSpLocks/>
              <a:endCxn id="255" idx="1"/>
            </p:cNvCxnSpPr>
            <p:nvPr/>
          </p:nvCxnSpPr>
          <p:spPr>
            <a:xfrm>
              <a:off x="7151039" y="4854254"/>
              <a:ext cx="347293" cy="666223"/>
            </a:xfrm>
            <a:prstGeom prst="line">
              <a:avLst/>
            </a:prstGeom>
            <a:ln w="12700">
              <a:solidFill>
                <a:srgbClr val="FF66F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EF5965FE-DF0A-5952-BE0F-7EC3F99E81E8}"/>
                </a:ext>
              </a:extLst>
            </p:cNvPr>
            <p:cNvSpPr/>
            <p:nvPr/>
          </p:nvSpPr>
          <p:spPr>
            <a:xfrm>
              <a:off x="1288962" y="5008263"/>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49" name="Oval 48">
              <a:extLst>
                <a:ext uri="{FF2B5EF4-FFF2-40B4-BE49-F238E27FC236}">
                  <a16:creationId xmlns:a16="http://schemas.microsoft.com/office/drawing/2014/main" id="{859A9884-0172-3B4B-4A94-B2ED387880F8}"/>
                </a:ext>
              </a:extLst>
            </p:cNvPr>
            <p:cNvSpPr/>
            <p:nvPr/>
          </p:nvSpPr>
          <p:spPr>
            <a:xfrm>
              <a:off x="290052" y="3699140"/>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0" name="Oval 49">
              <a:extLst>
                <a:ext uri="{FF2B5EF4-FFF2-40B4-BE49-F238E27FC236}">
                  <a16:creationId xmlns:a16="http://schemas.microsoft.com/office/drawing/2014/main" id="{9056DA35-B297-D862-92BF-0F72075164D0}"/>
                </a:ext>
              </a:extLst>
            </p:cNvPr>
            <p:cNvSpPr/>
            <p:nvPr/>
          </p:nvSpPr>
          <p:spPr>
            <a:xfrm>
              <a:off x="2197274" y="4922110"/>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1" name="Oval 50">
              <a:extLst>
                <a:ext uri="{FF2B5EF4-FFF2-40B4-BE49-F238E27FC236}">
                  <a16:creationId xmlns:a16="http://schemas.microsoft.com/office/drawing/2014/main" id="{6B4808B4-9ABA-249F-4175-85EFE6726644}"/>
                </a:ext>
              </a:extLst>
            </p:cNvPr>
            <p:cNvSpPr/>
            <p:nvPr/>
          </p:nvSpPr>
          <p:spPr>
            <a:xfrm>
              <a:off x="1817403" y="3178167"/>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2" name="Oval 51">
              <a:extLst>
                <a:ext uri="{FF2B5EF4-FFF2-40B4-BE49-F238E27FC236}">
                  <a16:creationId xmlns:a16="http://schemas.microsoft.com/office/drawing/2014/main" id="{D74327D5-0F16-E7C9-1508-0EB1192160F0}"/>
                </a:ext>
              </a:extLst>
            </p:cNvPr>
            <p:cNvSpPr/>
            <p:nvPr/>
          </p:nvSpPr>
          <p:spPr>
            <a:xfrm>
              <a:off x="705506" y="4854254"/>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3" name="Oval 52">
              <a:extLst>
                <a:ext uri="{FF2B5EF4-FFF2-40B4-BE49-F238E27FC236}">
                  <a16:creationId xmlns:a16="http://schemas.microsoft.com/office/drawing/2014/main" id="{43F2310D-8F81-11DF-5FAF-FFED105B0CCD}"/>
                </a:ext>
              </a:extLst>
            </p:cNvPr>
            <p:cNvSpPr/>
            <p:nvPr/>
          </p:nvSpPr>
          <p:spPr>
            <a:xfrm>
              <a:off x="7734826" y="2204345"/>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4" name="Oval 53">
              <a:extLst>
                <a:ext uri="{FF2B5EF4-FFF2-40B4-BE49-F238E27FC236}">
                  <a16:creationId xmlns:a16="http://schemas.microsoft.com/office/drawing/2014/main" id="{1FF54F89-C621-F26B-8ABF-CB65D86515E1}"/>
                </a:ext>
              </a:extLst>
            </p:cNvPr>
            <p:cNvSpPr/>
            <p:nvPr/>
          </p:nvSpPr>
          <p:spPr>
            <a:xfrm>
              <a:off x="9377111" y="1153233"/>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5" name="Oval 54">
              <a:extLst>
                <a:ext uri="{FF2B5EF4-FFF2-40B4-BE49-F238E27FC236}">
                  <a16:creationId xmlns:a16="http://schemas.microsoft.com/office/drawing/2014/main" id="{1FDB33E7-9E18-E258-47E0-9357D9A30C78}"/>
                </a:ext>
              </a:extLst>
            </p:cNvPr>
            <p:cNvSpPr/>
            <p:nvPr/>
          </p:nvSpPr>
          <p:spPr>
            <a:xfrm>
              <a:off x="8672389" y="769806"/>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6" name="Oval 55">
              <a:extLst>
                <a:ext uri="{FF2B5EF4-FFF2-40B4-BE49-F238E27FC236}">
                  <a16:creationId xmlns:a16="http://schemas.microsoft.com/office/drawing/2014/main" id="{1124B744-4407-C932-5AEC-10ACB3994246}"/>
                </a:ext>
              </a:extLst>
            </p:cNvPr>
            <p:cNvSpPr/>
            <p:nvPr/>
          </p:nvSpPr>
          <p:spPr>
            <a:xfrm>
              <a:off x="8911461" y="3774026"/>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7" name="Oval 56">
              <a:extLst>
                <a:ext uri="{FF2B5EF4-FFF2-40B4-BE49-F238E27FC236}">
                  <a16:creationId xmlns:a16="http://schemas.microsoft.com/office/drawing/2014/main" id="{A0300C74-678C-6801-2601-6AD225F43178}"/>
                </a:ext>
              </a:extLst>
            </p:cNvPr>
            <p:cNvSpPr/>
            <p:nvPr/>
          </p:nvSpPr>
          <p:spPr>
            <a:xfrm>
              <a:off x="6072460" y="4822566"/>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8" name="Oval 57">
              <a:extLst>
                <a:ext uri="{FF2B5EF4-FFF2-40B4-BE49-F238E27FC236}">
                  <a16:creationId xmlns:a16="http://schemas.microsoft.com/office/drawing/2014/main" id="{9B9C8DCC-208F-2A30-610A-FB3279EA1685}"/>
                </a:ext>
              </a:extLst>
            </p:cNvPr>
            <p:cNvSpPr/>
            <p:nvPr/>
          </p:nvSpPr>
          <p:spPr>
            <a:xfrm>
              <a:off x="8517472" y="5682357"/>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59" name="TextBox 58">
              <a:extLst>
                <a:ext uri="{FF2B5EF4-FFF2-40B4-BE49-F238E27FC236}">
                  <a16:creationId xmlns:a16="http://schemas.microsoft.com/office/drawing/2014/main" id="{5A7EA561-66C4-97B3-FD79-CE69DA8D6461}"/>
                </a:ext>
              </a:extLst>
            </p:cNvPr>
            <p:cNvSpPr txBox="1"/>
            <p:nvPr/>
          </p:nvSpPr>
          <p:spPr>
            <a:xfrm>
              <a:off x="2219289" y="5198022"/>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60" name="TextBox 59">
              <a:extLst>
                <a:ext uri="{FF2B5EF4-FFF2-40B4-BE49-F238E27FC236}">
                  <a16:creationId xmlns:a16="http://schemas.microsoft.com/office/drawing/2014/main" id="{DE78595E-60EF-751A-D6D7-74D3489BF461}"/>
                </a:ext>
              </a:extLst>
            </p:cNvPr>
            <p:cNvSpPr txBox="1"/>
            <p:nvPr/>
          </p:nvSpPr>
          <p:spPr>
            <a:xfrm>
              <a:off x="1146197" y="5268906"/>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61" name="TextBox 60">
              <a:extLst>
                <a:ext uri="{FF2B5EF4-FFF2-40B4-BE49-F238E27FC236}">
                  <a16:creationId xmlns:a16="http://schemas.microsoft.com/office/drawing/2014/main" id="{CD1BC2E7-E83B-4EAB-DAE1-FBBD03AA9A5D}"/>
                </a:ext>
              </a:extLst>
            </p:cNvPr>
            <p:cNvSpPr txBox="1"/>
            <p:nvPr/>
          </p:nvSpPr>
          <p:spPr>
            <a:xfrm>
              <a:off x="369599" y="5114061"/>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62" name="TextBox 61">
              <a:extLst>
                <a:ext uri="{FF2B5EF4-FFF2-40B4-BE49-F238E27FC236}">
                  <a16:creationId xmlns:a16="http://schemas.microsoft.com/office/drawing/2014/main" id="{88C84DC6-A5D0-7F09-A0AA-7656A0C8D3D5}"/>
                </a:ext>
              </a:extLst>
            </p:cNvPr>
            <p:cNvSpPr txBox="1"/>
            <p:nvPr/>
          </p:nvSpPr>
          <p:spPr>
            <a:xfrm>
              <a:off x="88878" y="4000299"/>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63" name="TextBox 62">
              <a:extLst>
                <a:ext uri="{FF2B5EF4-FFF2-40B4-BE49-F238E27FC236}">
                  <a16:creationId xmlns:a16="http://schemas.microsoft.com/office/drawing/2014/main" id="{4D0EC8D4-47AD-A23B-2EB1-76A6AD0BFF5B}"/>
                </a:ext>
              </a:extLst>
            </p:cNvPr>
            <p:cNvSpPr txBox="1"/>
            <p:nvPr/>
          </p:nvSpPr>
          <p:spPr>
            <a:xfrm>
              <a:off x="1459561" y="3395667"/>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256" name="TextBox 255">
              <a:extLst>
                <a:ext uri="{FF2B5EF4-FFF2-40B4-BE49-F238E27FC236}">
                  <a16:creationId xmlns:a16="http://schemas.microsoft.com/office/drawing/2014/main" id="{77BE5D0D-5F06-A08D-6DD7-3A5224770C54}"/>
                </a:ext>
              </a:extLst>
            </p:cNvPr>
            <p:cNvSpPr txBox="1"/>
            <p:nvPr/>
          </p:nvSpPr>
          <p:spPr>
            <a:xfrm>
              <a:off x="5505643" y="4828690"/>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258" name="TextBox 257">
              <a:extLst>
                <a:ext uri="{FF2B5EF4-FFF2-40B4-BE49-F238E27FC236}">
                  <a16:creationId xmlns:a16="http://schemas.microsoft.com/office/drawing/2014/main" id="{8F3A008F-8790-B2FC-594E-1F6B1BE9D32D}"/>
                </a:ext>
              </a:extLst>
            </p:cNvPr>
            <p:cNvSpPr txBox="1"/>
            <p:nvPr/>
          </p:nvSpPr>
          <p:spPr>
            <a:xfrm>
              <a:off x="8846333" y="5677368"/>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259" name="TextBox 258">
              <a:extLst>
                <a:ext uri="{FF2B5EF4-FFF2-40B4-BE49-F238E27FC236}">
                  <a16:creationId xmlns:a16="http://schemas.microsoft.com/office/drawing/2014/main" id="{67262D3E-E3ED-4307-8BC7-67658C128CED}"/>
                </a:ext>
              </a:extLst>
            </p:cNvPr>
            <p:cNvSpPr txBox="1"/>
            <p:nvPr/>
          </p:nvSpPr>
          <p:spPr>
            <a:xfrm>
              <a:off x="8424841" y="3597419"/>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262" name="TextBox 261">
              <a:extLst>
                <a:ext uri="{FF2B5EF4-FFF2-40B4-BE49-F238E27FC236}">
                  <a16:creationId xmlns:a16="http://schemas.microsoft.com/office/drawing/2014/main" id="{7EEEA7C4-8088-0189-7641-47C19EFACE1A}"/>
                </a:ext>
              </a:extLst>
            </p:cNvPr>
            <p:cNvSpPr txBox="1"/>
            <p:nvPr/>
          </p:nvSpPr>
          <p:spPr>
            <a:xfrm>
              <a:off x="7796220" y="2417620"/>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264" name="TextBox 263">
              <a:extLst>
                <a:ext uri="{FF2B5EF4-FFF2-40B4-BE49-F238E27FC236}">
                  <a16:creationId xmlns:a16="http://schemas.microsoft.com/office/drawing/2014/main" id="{B8D197F6-5732-6C20-CE11-4BD3DA7F4032}"/>
                </a:ext>
              </a:extLst>
            </p:cNvPr>
            <p:cNvSpPr txBox="1"/>
            <p:nvPr/>
          </p:nvSpPr>
          <p:spPr>
            <a:xfrm>
              <a:off x="8885465" y="628394"/>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265" name="TextBox 264">
              <a:extLst>
                <a:ext uri="{FF2B5EF4-FFF2-40B4-BE49-F238E27FC236}">
                  <a16:creationId xmlns:a16="http://schemas.microsoft.com/office/drawing/2014/main" id="{3A3F2E4A-F8B6-C79F-282B-6254650F61B5}"/>
                </a:ext>
              </a:extLst>
            </p:cNvPr>
            <p:cNvSpPr txBox="1"/>
            <p:nvPr/>
          </p:nvSpPr>
          <p:spPr>
            <a:xfrm>
              <a:off x="9565603" y="946437"/>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sp>
          <p:nvSpPr>
            <p:cNvPr id="267" name="TextBox 266">
              <a:extLst>
                <a:ext uri="{FF2B5EF4-FFF2-40B4-BE49-F238E27FC236}">
                  <a16:creationId xmlns:a16="http://schemas.microsoft.com/office/drawing/2014/main" id="{46321D47-3D01-D2EB-D405-948A5CEE0779}"/>
                </a:ext>
              </a:extLst>
            </p:cNvPr>
            <p:cNvSpPr txBox="1"/>
            <p:nvPr/>
          </p:nvSpPr>
          <p:spPr>
            <a:xfrm>
              <a:off x="1890035" y="4105513"/>
              <a:ext cx="768292" cy="369332"/>
            </a:xfrm>
            <a:prstGeom prst="rect">
              <a:avLst/>
            </a:prstGeom>
            <a:noFill/>
          </p:spPr>
          <p:txBody>
            <a:bodyPr wrap="square" rtlCol="0">
              <a:spAutoFit/>
            </a:bodyPr>
            <a:lstStyle/>
            <a:p>
              <a:pPr algn="ctr" defTabSz="914126">
                <a:defRPr/>
              </a:pPr>
              <a:r>
                <a:rPr lang="en-US" sz="1799" dirty="0">
                  <a:solidFill>
                    <a:srgbClr val="FF66FF"/>
                  </a:solidFill>
                  <a:latin typeface="Rockwell"/>
                </a:rPr>
                <a:t>SDC</a:t>
              </a:r>
            </a:p>
          </p:txBody>
        </p:sp>
        <p:sp>
          <p:nvSpPr>
            <p:cNvPr id="268" name="TextBox 267">
              <a:extLst>
                <a:ext uri="{FF2B5EF4-FFF2-40B4-BE49-F238E27FC236}">
                  <a16:creationId xmlns:a16="http://schemas.microsoft.com/office/drawing/2014/main" id="{7A41CE02-F657-E1FD-4BFA-BA8EF75E0337}"/>
                </a:ext>
              </a:extLst>
            </p:cNvPr>
            <p:cNvSpPr txBox="1"/>
            <p:nvPr/>
          </p:nvSpPr>
          <p:spPr>
            <a:xfrm>
              <a:off x="6763132" y="5588937"/>
              <a:ext cx="768292" cy="369332"/>
            </a:xfrm>
            <a:prstGeom prst="rect">
              <a:avLst/>
            </a:prstGeom>
            <a:noFill/>
          </p:spPr>
          <p:txBody>
            <a:bodyPr wrap="square" rtlCol="0">
              <a:spAutoFit/>
            </a:bodyPr>
            <a:lstStyle/>
            <a:p>
              <a:pPr algn="ctr" defTabSz="914126">
                <a:defRPr/>
              </a:pPr>
              <a:r>
                <a:rPr lang="en-US" sz="1799" dirty="0">
                  <a:solidFill>
                    <a:srgbClr val="FF66FF"/>
                  </a:solidFill>
                  <a:latin typeface="Rockwell"/>
                </a:rPr>
                <a:t>SDC</a:t>
              </a:r>
            </a:p>
          </p:txBody>
        </p:sp>
        <p:sp>
          <p:nvSpPr>
            <p:cNvPr id="269" name="TextBox 268">
              <a:extLst>
                <a:ext uri="{FF2B5EF4-FFF2-40B4-BE49-F238E27FC236}">
                  <a16:creationId xmlns:a16="http://schemas.microsoft.com/office/drawing/2014/main" id="{1F8DBA0B-824E-F36F-C1B3-E9F3DE890599}"/>
                </a:ext>
              </a:extLst>
            </p:cNvPr>
            <p:cNvSpPr txBox="1"/>
            <p:nvPr/>
          </p:nvSpPr>
          <p:spPr>
            <a:xfrm>
              <a:off x="8678614" y="2013321"/>
              <a:ext cx="768292" cy="369332"/>
            </a:xfrm>
            <a:prstGeom prst="rect">
              <a:avLst/>
            </a:prstGeom>
            <a:noFill/>
          </p:spPr>
          <p:txBody>
            <a:bodyPr wrap="square" rtlCol="0">
              <a:spAutoFit/>
            </a:bodyPr>
            <a:lstStyle/>
            <a:p>
              <a:pPr algn="ctr" defTabSz="914126">
                <a:defRPr/>
              </a:pPr>
              <a:r>
                <a:rPr lang="en-US" sz="1799" dirty="0">
                  <a:solidFill>
                    <a:srgbClr val="FF66FF"/>
                  </a:solidFill>
                  <a:latin typeface="Rockwell"/>
                </a:rPr>
                <a:t>SDC</a:t>
              </a:r>
            </a:p>
          </p:txBody>
        </p:sp>
        <p:cxnSp>
          <p:nvCxnSpPr>
            <p:cNvPr id="272" name="Straight Connector 271">
              <a:extLst>
                <a:ext uri="{FF2B5EF4-FFF2-40B4-BE49-F238E27FC236}">
                  <a16:creationId xmlns:a16="http://schemas.microsoft.com/office/drawing/2014/main" id="{6648C772-8D98-5757-9A0A-AF2E42853658}"/>
                </a:ext>
              </a:extLst>
            </p:cNvPr>
            <p:cNvCxnSpPr>
              <a:stCxn id="49" idx="7"/>
              <a:endCxn id="6" idx="4"/>
            </p:cNvCxnSpPr>
            <p:nvPr/>
          </p:nvCxnSpPr>
          <p:spPr>
            <a:xfrm flipV="1">
              <a:off x="525558" y="3250412"/>
              <a:ext cx="248133" cy="4891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49FE2AE7-8FF6-B527-691D-1692E141F4C2}"/>
                </a:ext>
              </a:extLst>
            </p:cNvPr>
            <p:cNvCxnSpPr>
              <a:cxnSpLocks/>
              <a:stCxn id="51" idx="7"/>
              <a:endCxn id="2" idx="2"/>
            </p:cNvCxnSpPr>
            <p:nvPr/>
          </p:nvCxnSpPr>
          <p:spPr>
            <a:xfrm flipV="1">
              <a:off x="2052909" y="3051913"/>
              <a:ext cx="352062" cy="1666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9247BD91-6C6E-269E-DBB7-47C9FF7DC222}"/>
                </a:ext>
              </a:extLst>
            </p:cNvPr>
            <p:cNvCxnSpPr>
              <a:cxnSpLocks/>
              <a:stCxn id="52" idx="7"/>
              <a:endCxn id="254" idx="3"/>
            </p:cNvCxnSpPr>
            <p:nvPr/>
          </p:nvCxnSpPr>
          <p:spPr>
            <a:xfrm flipV="1">
              <a:off x="941012" y="4484213"/>
              <a:ext cx="661355" cy="4104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098B0AFB-4FBA-5AC4-1AB4-DACA068E5AEA}"/>
                </a:ext>
              </a:extLst>
            </p:cNvPr>
            <p:cNvCxnSpPr>
              <a:cxnSpLocks/>
              <a:stCxn id="48" idx="0"/>
              <a:endCxn id="254" idx="4"/>
            </p:cNvCxnSpPr>
            <p:nvPr/>
          </p:nvCxnSpPr>
          <p:spPr>
            <a:xfrm flipV="1">
              <a:off x="1426918" y="4541845"/>
              <a:ext cx="314587" cy="4664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872A8026-C382-EC24-FDCE-E02D389BCF8D}"/>
                </a:ext>
              </a:extLst>
            </p:cNvPr>
            <p:cNvCxnSpPr>
              <a:cxnSpLocks/>
              <a:stCxn id="50" idx="1"/>
              <a:endCxn id="254" idx="5"/>
            </p:cNvCxnSpPr>
            <p:nvPr/>
          </p:nvCxnSpPr>
          <p:spPr>
            <a:xfrm flipH="1" flipV="1">
              <a:off x="1880642" y="4484213"/>
              <a:ext cx="357038" cy="478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Oval 284">
              <a:extLst>
                <a:ext uri="{FF2B5EF4-FFF2-40B4-BE49-F238E27FC236}">
                  <a16:creationId xmlns:a16="http://schemas.microsoft.com/office/drawing/2014/main" id="{7DBE5065-3BC3-AEB6-A06C-5AC557AA30AE}"/>
                </a:ext>
              </a:extLst>
            </p:cNvPr>
            <p:cNvSpPr/>
            <p:nvPr/>
          </p:nvSpPr>
          <p:spPr>
            <a:xfrm>
              <a:off x="222756" y="2296577"/>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86" name="TextBox 285">
              <a:extLst>
                <a:ext uri="{FF2B5EF4-FFF2-40B4-BE49-F238E27FC236}">
                  <a16:creationId xmlns:a16="http://schemas.microsoft.com/office/drawing/2014/main" id="{5670F51D-B1B3-D69F-EC6A-47302DA58F36}"/>
                </a:ext>
              </a:extLst>
            </p:cNvPr>
            <p:cNvSpPr txBox="1"/>
            <p:nvPr/>
          </p:nvSpPr>
          <p:spPr>
            <a:xfrm>
              <a:off x="31832" y="1931814"/>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cxnSp>
          <p:nvCxnSpPr>
            <p:cNvPr id="287" name="Straight Connector 286">
              <a:extLst>
                <a:ext uri="{FF2B5EF4-FFF2-40B4-BE49-F238E27FC236}">
                  <a16:creationId xmlns:a16="http://schemas.microsoft.com/office/drawing/2014/main" id="{9FB7533C-38DA-2A25-6198-4AC675E1EA79}"/>
                </a:ext>
              </a:extLst>
            </p:cNvPr>
            <p:cNvCxnSpPr>
              <a:cxnSpLocks/>
              <a:stCxn id="285" idx="5"/>
              <a:endCxn id="6" idx="1"/>
            </p:cNvCxnSpPr>
            <p:nvPr/>
          </p:nvCxnSpPr>
          <p:spPr>
            <a:xfrm>
              <a:off x="458262" y="2532083"/>
              <a:ext cx="168544" cy="363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5078CFB-49A9-21A3-3635-B2AB4B422702}"/>
                </a:ext>
              </a:extLst>
            </p:cNvPr>
            <p:cNvSpPr/>
            <p:nvPr/>
          </p:nvSpPr>
          <p:spPr>
            <a:xfrm>
              <a:off x="2513144" y="3612079"/>
              <a:ext cx="275912" cy="275912"/>
            </a:xfrm>
            <a:prstGeom prst="ellipse">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cxnSp>
          <p:nvCxnSpPr>
            <p:cNvPr id="69" name="Straight Connector 68">
              <a:extLst>
                <a:ext uri="{FF2B5EF4-FFF2-40B4-BE49-F238E27FC236}">
                  <a16:creationId xmlns:a16="http://schemas.microsoft.com/office/drawing/2014/main" id="{77450860-5E1E-C9F6-7017-C73231481A73}"/>
                </a:ext>
              </a:extLst>
            </p:cNvPr>
            <p:cNvCxnSpPr>
              <a:cxnSpLocks/>
              <a:stCxn id="68" idx="0"/>
              <a:endCxn id="2" idx="4"/>
            </p:cNvCxnSpPr>
            <p:nvPr/>
          </p:nvCxnSpPr>
          <p:spPr>
            <a:xfrm flipV="1">
              <a:off x="2651100" y="3332633"/>
              <a:ext cx="34592" cy="2794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9F36432F-F25B-8E24-499E-8BF578AFB8C3}"/>
                </a:ext>
              </a:extLst>
            </p:cNvPr>
            <p:cNvSpPr txBox="1"/>
            <p:nvPr/>
          </p:nvSpPr>
          <p:spPr>
            <a:xfrm>
              <a:off x="2743831" y="3727316"/>
              <a:ext cx="561441" cy="369332"/>
            </a:xfrm>
            <a:prstGeom prst="rect">
              <a:avLst/>
            </a:prstGeom>
            <a:noFill/>
          </p:spPr>
          <p:txBody>
            <a:bodyPr wrap="square" rtlCol="0">
              <a:spAutoFit/>
            </a:bodyPr>
            <a:lstStyle/>
            <a:p>
              <a:pPr algn="ctr" defTabSz="914126">
                <a:defRPr/>
              </a:pPr>
              <a:r>
                <a:rPr lang="en-US" sz="1799" dirty="0">
                  <a:solidFill>
                    <a:srgbClr val="00B0F0"/>
                  </a:solidFill>
                  <a:latin typeface="Rockwell"/>
                </a:rPr>
                <a:t>DU</a:t>
              </a:r>
            </a:p>
          </p:txBody>
        </p:sp>
        <p:cxnSp>
          <p:nvCxnSpPr>
            <p:cNvPr id="76" name="Straight Connector 75">
              <a:extLst>
                <a:ext uri="{FF2B5EF4-FFF2-40B4-BE49-F238E27FC236}">
                  <a16:creationId xmlns:a16="http://schemas.microsoft.com/office/drawing/2014/main" id="{A8468643-045F-6507-9037-FFC09BD15640}"/>
                </a:ext>
              </a:extLst>
            </p:cNvPr>
            <p:cNvCxnSpPr>
              <a:cxnSpLocks/>
              <a:stCxn id="53" idx="1"/>
              <a:endCxn id="12" idx="5"/>
            </p:cNvCxnSpPr>
            <p:nvPr/>
          </p:nvCxnSpPr>
          <p:spPr>
            <a:xfrm flipH="1" flipV="1">
              <a:off x="7349538" y="2085893"/>
              <a:ext cx="425694" cy="1588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2B2A93B-85F2-9BE4-031F-461FB0F5E50B}"/>
                </a:ext>
              </a:extLst>
            </p:cNvPr>
            <p:cNvCxnSpPr>
              <a:cxnSpLocks/>
              <a:stCxn id="54" idx="3"/>
              <a:endCxn id="249" idx="7"/>
            </p:cNvCxnSpPr>
            <p:nvPr/>
          </p:nvCxnSpPr>
          <p:spPr>
            <a:xfrm flipH="1">
              <a:off x="9142356" y="1388739"/>
              <a:ext cx="275161" cy="321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567E05F-0D29-0FF4-BEF6-339E9B4B1011}"/>
                </a:ext>
              </a:extLst>
            </p:cNvPr>
            <p:cNvCxnSpPr>
              <a:cxnSpLocks/>
              <a:stCxn id="55" idx="4"/>
              <a:endCxn id="249" idx="0"/>
            </p:cNvCxnSpPr>
            <p:nvPr/>
          </p:nvCxnSpPr>
          <p:spPr>
            <a:xfrm>
              <a:off x="8810345" y="1045718"/>
              <a:ext cx="192874" cy="6073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90E950D-FD60-E9E3-14BB-49A7AE8EAB84}"/>
                </a:ext>
              </a:extLst>
            </p:cNvPr>
            <p:cNvCxnSpPr>
              <a:cxnSpLocks/>
              <a:stCxn id="56" idx="4"/>
              <a:endCxn id="25" idx="0"/>
            </p:cNvCxnSpPr>
            <p:nvPr/>
          </p:nvCxnSpPr>
          <p:spPr>
            <a:xfrm>
              <a:off x="9049417" y="4049938"/>
              <a:ext cx="36669" cy="4405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80A1435-98DB-E6CD-9397-2EB6DBB8E8A0}"/>
                </a:ext>
              </a:extLst>
            </p:cNvPr>
            <p:cNvCxnSpPr>
              <a:cxnSpLocks/>
              <a:stCxn id="255" idx="6"/>
              <a:endCxn id="58" idx="2"/>
            </p:cNvCxnSpPr>
            <p:nvPr/>
          </p:nvCxnSpPr>
          <p:spPr>
            <a:xfrm>
              <a:off x="7834239" y="5659615"/>
              <a:ext cx="683233" cy="1606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ABF214A-6DEB-628A-9FA7-7867461482AF}"/>
                </a:ext>
              </a:extLst>
            </p:cNvPr>
            <p:cNvSpPr txBox="1"/>
            <p:nvPr/>
          </p:nvSpPr>
          <p:spPr>
            <a:xfrm>
              <a:off x="3349535" y="2670914"/>
              <a:ext cx="2522209" cy="369332"/>
            </a:xfrm>
            <a:prstGeom prst="rect">
              <a:avLst/>
            </a:prstGeom>
            <a:noFill/>
          </p:spPr>
          <p:txBody>
            <a:bodyPr wrap="square" rtlCol="0">
              <a:spAutoFit/>
            </a:bodyPr>
            <a:lstStyle/>
            <a:p>
              <a:pPr defTabSz="914126">
                <a:defRPr/>
              </a:pPr>
              <a:r>
                <a:rPr lang="en-US" sz="1799" dirty="0">
                  <a:solidFill>
                    <a:srgbClr val="C00000"/>
                  </a:solidFill>
                  <a:latin typeface="Rockwell"/>
                </a:rPr>
                <a:t>OG/INC Packages</a:t>
              </a:r>
            </a:p>
          </p:txBody>
        </p:sp>
        <p:sp>
          <p:nvSpPr>
            <p:cNvPr id="288" name="TextBox 287">
              <a:extLst>
                <a:ext uri="{FF2B5EF4-FFF2-40B4-BE49-F238E27FC236}">
                  <a16:creationId xmlns:a16="http://schemas.microsoft.com/office/drawing/2014/main" id="{53D09ACE-888E-E95D-9EE1-A3423078EA4B}"/>
                </a:ext>
              </a:extLst>
            </p:cNvPr>
            <p:cNvSpPr txBox="1"/>
            <p:nvPr/>
          </p:nvSpPr>
          <p:spPr>
            <a:xfrm>
              <a:off x="3363411" y="3169284"/>
              <a:ext cx="2522209" cy="369332"/>
            </a:xfrm>
            <a:prstGeom prst="rect">
              <a:avLst/>
            </a:prstGeom>
            <a:noFill/>
          </p:spPr>
          <p:txBody>
            <a:bodyPr wrap="square" rtlCol="0">
              <a:spAutoFit/>
            </a:bodyPr>
            <a:lstStyle/>
            <a:p>
              <a:pPr defTabSz="914126">
                <a:defRPr/>
              </a:pPr>
              <a:r>
                <a:rPr lang="en-US" sz="1799" dirty="0">
                  <a:solidFill>
                    <a:srgbClr val="C00000"/>
                  </a:solidFill>
                  <a:latin typeface="Rockwell"/>
                </a:rPr>
                <a:t>OG Flats</a:t>
              </a:r>
            </a:p>
          </p:txBody>
        </p:sp>
        <p:sp>
          <p:nvSpPr>
            <p:cNvPr id="290" name="TextBox 289">
              <a:extLst>
                <a:ext uri="{FF2B5EF4-FFF2-40B4-BE49-F238E27FC236}">
                  <a16:creationId xmlns:a16="http://schemas.microsoft.com/office/drawing/2014/main" id="{2C952B98-5FDF-1DF7-CEA2-3FB979446100}"/>
                </a:ext>
              </a:extLst>
            </p:cNvPr>
            <p:cNvSpPr txBox="1"/>
            <p:nvPr/>
          </p:nvSpPr>
          <p:spPr>
            <a:xfrm>
              <a:off x="9335701" y="4689436"/>
              <a:ext cx="2522209" cy="369332"/>
            </a:xfrm>
            <a:prstGeom prst="rect">
              <a:avLst/>
            </a:prstGeom>
            <a:noFill/>
          </p:spPr>
          <p:txBody>
            <a:bodyPr wrap="square" rtlCol="0">
              <a:spAutoFit/>
            </a:bodyPr>
            <a:lstStyle/>
            <a:p>
              <a:pPr defTabSz="914126">
                <a:defRPr/>
              </a:pPr>
              <a:r>
                <a:rPr lang="en-US" sz="1799" dirty="0">
                  <a:solidFill>
                    <a:srgbClr val="00B050"/>
                  </a:solidFill>
                  <a:latin typeface="Rockwell"/>
                </a:rPr>
                <a:t>INC/CRRT Flats</a:t>
              </a:r>
            </a:p>
          </p:txBody>
        </p:sp>
        <p:sp>
          <p:nvSpPr>
            <p:cNvPr id="291" name="TextBox 290">
              <a:extLst>
                <a:ext uri="{FF2B5EF4-FFF2-40B4-BE49-F238E27FC236}">
                  <a16:creationId xmlns:a16="http://schemas.microsoft.com/office/drawing/2014/main" id="{FCFBC4E8-264D-1646-870A-EA4641C6ADA9}"/>
                </a:ext>
              </a:extLst>
            </p:cNvPr>
            <p:cNvSpPr txBox="1"/>
            <p:nvPr/>
          </p:nvSpPr>
          <p:spPr>
            <a:xfrm>
              <a:off x="3333512" y="2912167"/>
              <a:ext cx="2522209" cy="369332"/>
            </a:xfrm>
            <a:prstGeom prst="rect">
              <a:avLst/>
            </a:prstGeom>
            <a:noFill/>
          </p:spPr>
          <p:txBody>
            <a:bodyPr wrap="square" rtlCol="0">
              <a:spAutoFit/>
            </a:bodyPr>
            <a:lstStyle/>
            <a:p>
              <a:pPr defTabSz="914126">
                <a:defRPr/>
              </a:pPr>
              <a:r>
                <a:rPr lang="en-US" sz="1799" dirty="0">
                  <a:solidFill>
                    <a:srgbClr val="C00000"/>
                  </a:solidFill>
                  <a:latin typeface="Rockwell"/>
                </a:rPr>
                <a:t>OG Letters</a:t>
              </a:r>
            </a:p>
          </p:txBody>
        </p:sp>
        <p:sp>
          <p:nvSpPr>
            <p:cNvPr id="294" name="TextBox 293">
              <a:extLst>
                <a:ext uri="{FF2B5EF4-FFF2-40B4-BE49-F238E27FC236}">
                  <a16:creationId xmlns:a16="http://schemas.microsoft.com/office/drawing/2014/main" id="{F1875D2D-80D5-B5E5-EC62-8934FA728A47}"/>
                </a:ext>
              </a:extLst>
            </p:cNvPr>
            <p:cNvSpPr txBox="1"/>
            <p:nvPr/>
          </p:nvSpPr>
          <p:spPr>
            <a:xfrm>
              <a:off x="9335701" y="4409302"/>
              <a:ext cx="2522209" cy="369332"/>
            </a:xfrm>
            <a:prstGeom prst="rect">
              <a:avLst/>
            </a:prstGeom>
            <a:noFill/>
          </p:spPr>
          <p:txBody>
            <a:bodyPr wrap="square" rtlCol="0">
              <a:spAutoFit/>
            </a:bodyPr>
            <a:lstStyle/>
            <a:p>
              <a:pPr defTabSz="914126">
                <a:defRPr/>
              </a:pPr>
              <a:r>
                <a:rPr lang="en-US" sz="1799" dirty="0">
                  <a:solidFill>
                    <a:srgbClr val="00B050"/>
                  </a:solidFill>
                  <a:latin typeface="Rockwell"/>
                </a:rPr>
                <a:t>INC/DPS Letters</a:t>
              </a:r>
            </a:p>
          </p:txBody>
        </p:sp>
        <p:cxnSp>
          <p:nvCxnSpPr>
            <p:cNvPr id="297" name="Straight Connector 296">
              <a:extLst>
                <a:ext uri="{FF2B5EF4-FFF2-40B4-BE49-F238E27FC236}">
                  <a16:creationId xmlns:a16="http://schemas.microsoft.com/office/drawing/2014/main" id="{0E4BEA06-4E8E-6347-D50C-3A1DA640A4D8}"/>
                </a:ext>
              </a:extLst>
            </p:cNvPr>
            <p:cNvCxnSpPr>
              <a:cxnSpLocks/>
              <a:stCxn id="20" idx="3"/>
              <a:endCxn id="57" idx="7"/>
            </p:cNvCxnSpPr>
            <p:nvPr/>
          </p:nvCxnSpPr>
          <p:spPr>
            <a:xfrm flipH="1">
              <a:off x="6307966" y="4740345"/>
              <a:ext cx="502333" cy="122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TextBox 304">
              <a:extLst>
                <a:ext uri="{FF2B5EF4-FFF2-40B4-BE49-F238E27FC236}">
                  <a16:creationId xmlns:a16="http://schemas.microsoft.com/office/drawing/2014/main" id="{58F38E0E-230E-792D-749C-510AE31BC7EA}"/>
                </a:ext>
              </a:extLst>
            </p:cNvPr>
            <p:cNvSpPr txBox="1"/>
            <p:nvPr/>
          </p:nvSpPr>
          <p:spPr>
            <a:xfrm>
              <a:off x="8734933" y="2301325"/>
              <a:ext cx="2522209" cy="369332"/>
            </a:xfrm>
            <a:prstGeom prst="rect">
              <a:avLst/>
            </a:prstGeom>
            <a:noFill/>
          </p:spPr>
          <p:txBody>
            <a:bodyPr wrap="square" rtlCol="0">
              <a:spAutoFit/>
            </a:bodyPr>
            <a:lstStyle/>
            <a:p>
              <a:pPr defTabSz="914126">
                <a:defRPr/>
              </a:pPr>
              <a:r>
                <a:rPr lang="en-US" sz="1799" dirty="0">
                  <a:solidFill>
                    <a:srgbClr val="FF66FF"/>
                  </a:solidFill>
                  <a:latin typeface="Rockwell"/>
                </a:rPr>
                <a:t>CRRT Packages</a:t>
              </a:r>
            </a:p>
          </p:txBody>
        </p:sp>
        <p:sp>
          <p:nvSpPr>
            <p:cNvPr id="306" name="TextBox 305">
              <a:extLst>
                <a:ext uri="{FF2B5EF4-FFF2-40B4-BE49-F238E27FC236}">
                  <a16:creationId xmlns:a16="http://schemas.microsoft.com/office/drawing/2014/main" id="{EF15AE35-5B88-6004-6C15-A34A83DCDC4C}"/>
                </a:ext>
              </a:extLst>
            </p:cNvPr>
            <p:cNvSpPr txBox="1"/>
            <p:nvPr/>
          </p:nvSpPr>
          <p:spPr>
            <a:xfrm>
              <a:off x="9642512" y="1248369"/>
              <a:ext cx="2522209" cy="646331"/>
            </a:xfrm>
            <a:prstGeom prst="rect">
              <a:avLst/>
            </a:prstGeom>
            <a:noFill/>
          </p:spPr>
          <p:txBody>
            <a:bodyPr wrap="square" rtlCol="0">
              <a:spAutoFit/>
            </a:bodyPr>
            <a:lstStyle/>
            <a:p>
              <a:pPr defTabSz="914126">
                <a:defRPr/>
              </a:pPr>
              <a:r>
                <a:rPr lang="en-US" sz="1799" dirty="0">
                  <a:solidFill>
                    <a:srgbClr val="00B0F0"/>
                  </a:solidFill>
                  <a:latin typeface="Rockwell"/>
                </a:rPr>
                <a:t>Collection</a:t>
              </a:r>
            </a:p>
            <a:p>
              <a:pPr defTabSz="914126">
                <a:defRPr/>
              </a:pPr>
              <a:r>
                <a:rPr lang="en-US" sz="1799" dirty="0">
                  <a:solidFill>
                    <a:srgbClr val="00B0F0"/>
                  </a:solidFill>
                  <a:latin typeface="Rockwell"/>
                </a:rPr>
                <a:t>Delivery</a:t>
              </a:r>
            </a:p>
          </p:txBody>
        </p:sp>
      </p:grpSp>
    </p:spTree>
    <p:extLst>
      <p:ext uri="{BB962C8B-B14F-4D97-AF65-F5344CB8AC3E}">
        <p14:creationId xmlns:p14="http://schemas.microsoft.com/office/powerpoint/2010/main" val="666451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0B4CA78C-221E-0C53-2250-F7294556DE5A}"/>
              </a:ext>
            </a:extLst>
          </p:cNvPr>
          <p:cNvSpPr>
            <a:spLocks noGrp="1"/>
          </p:cNvSpPr>
          <p:nvPr>
            <p:ph type="title"/>
          </p:nvPr>
        </p:nvSpPr>
        <p:spPr>
          <a:xfrm>
            <a:off x="372771" y="-22920"/>
            <a:ext cx="10507387" cy="999605"/>
          </a:xfrm>
        </p:spPr>
        <p:txBody>
          <a:bodyPr/>
          <a:lstStyle/>
          <a:p>
            <a:r>
              <a:rPr lang="en-US" dirty="0">
                <a:latin typeface="Rockwell" panose="02060603020205020403" pitchFamily="18" charset="0"/>
              </a:rPr>
              <a:t>Regional Processing Distribution Center (RPDC)</a:t>
            </a:r>
          </a:p>
        </p:txBody>
      </p:sp>
      <p:pic>
        <p:nvPicPr>
          <p:cNvPr id="4" name="Picture 3">
            <a:extLst>
              <a:ext uri="{FF2B5EF4-FFF2-40B4-BE49-F238E27FC236}">
                <a16:creationId xmlns:a16="http://schemas.microsoft.com/office/drawing/2014/main" id="{9F7119C9-FBA6-E0F5-8231-496659FA6B2E}"/>
              </a:ext>
            </a:extLst>
          </p:cNvPr>
          <p:cNvPicPr>
            <a:picLocks noChangeAspect="1"/>
          </p:cNvPicPr>
          <p:nvPr/>
        </p:nvPicPr>
        <p:blipFill>
          <a:blip r:embed="rId3">
            <a:duotone>
              <a:schemeClr val="bg2">
                <a:shade val="45000"/>
                <a:satMod val="135000"/>
              </a:schemeClr>
              <a:prstClr val="white"/>
            </a:duotone>
          </a:blip>
          <a:stretch>
            <a:fillRect/>
          </a:stretch>
        </p:blipFill>
        <p:spPr>
          <a:xfrm>
            <a:off x="191044" y="1004670"/>
            <a:ext cx="5463405" cy="3909480"/>
          </a:xfrm>
          <a:prstGeom prst="rect">
            <a:avLst/>
          </a:prstGeom>
          <a:ln>
            <a:noFill/>
          </a:ln>
          <a:effectLst>
            <a:outerShdw blurRad="292100" dist="139700" dir="2700000" algn="tl" rotWithShape="0">
              <a:srgbClr val="333333">
                <a:alpha val="65000"/>
              </a:srgbClr>
            </a:outerShdw>
            <a:softEdge rad="31750"/>
          </a:effectLst>
        </p:spPr>
      </p:pic>
      <p:pic>
        <p:nvPicPr>
          <p:cNvPr id="7" name="Picture 6">
            <a:extLst>
              <a:ext uri="{FF2B5EF4-FFF2-40B4-BE49-F238E27FC236}">
                <a16:creationId xmlns:a16="http://schemas.microsoft.com/office/drawing/2014/main" id="{B4CF1C30-A1E2-F2D0-F09E-3181F8DEAD53}"/>
              </a:ext>
            </a:extLst>
          </p:cNvPr>
          <p:cNvPicPr>
            <a:picLocks noChangeAspect="1"/>
          </p:cNvPicPr>
          <p:nvPr/>
        </p:nvPicPr>
        <p:blipFill>
          <a:blip r:embed="rId4">
            <a:duotone>
              <a:schemeClr val="bg2">
                <a:shade val="45000"/>
                <a:satMod val="135000"/>
              </a:schemeClr>
              <a:prstClr val="white"/>
            </a:duotone>
          </a:blip>
          <a:stretch>
            <a:fillRect/>
          </a:stretch>
        </p:blipFill>
        <p:spPr>
          <a:xfrm>
            <a:off x="6353460" y="976685"/>
            <a:ext cx="5608765" cy="4013495"/>
          </a:xfrm>
          <a:prstGeom prst="rect">
            <a:avLst/>
          </a:prstGeom>
          <a:ln>
            <a:noFill/>
          </a:ln>
          <a:effectLst>
            <a:outerShdw blurRad="292100" dist="139700" dir="2700000" algn="tl" rotWithShape="0">
              <a:srgbClr val="333333">
                <a:alpha val="65000"/>
              </a:srgbClr>
            </a:outerShdw>
            <a:softEdge rad="31750"/>
          </a:effectLst>
        </p:spPr>
      </p:pic>
      <p:sp>
        <p:nvSpPr>
          <p:cNvPr id="9" name="Arrow: Right 8">
            <a:extLst>
              <a:ext uri="{FF2B5EF4-FFF2-40B4-BE49-F238E27FC236}">
                <a16:creationId xmlns:a16="http://schemas.microsoft.com/office/drawing/2014/main" id="{614794CE-FB7A-5E69-C515-C51478935B02}"/>
              </a:ext>
            </a:extLst>
          </p:cNvPr>
          <p:cNvSpPr/>
          <p:nvPr/>
        </p:nvSpPr>
        <p:spPr>
          <a:xfrm>
            <a:off x="5772892" y="2536240"/>
            <a:ext cx="462125" cy="79036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0" name="Rectangle 9">
            <a:extLst>
              <a:ext uri="{FF2B5EF4-FFF2-40B4-BE49-F238E27FC236}">
                <a16:creationId xmlns:a16="http://schemas.microsoft.com/office/drawing/2014/main" id="{44CA881F-EDE7-66A7-2F8A-56A9626E6D1B}"/>
              </a:ext>
            </a:extLst>
          </p:cNvPr>
          <p:cNvSpPr/>
          <p:nvPr/>
        </p:nvSpPr>
        <p:spPr>
          <a:xfrm>
            <a:off x="3755733" y="1086758"/>
            <a:ext cx="1797852" cy="169627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4" name="Rectangle 13">
            <a:extLst>
              <a:ext uri="{FF2B5EF4-FFF2-40B4-BE49-F238E27FC236}">
                <a16:creationId xmlns:a16="http://schemas.microsoft.com/office/drawing/2014/main" id="{7B2E7E60-78C6-CD20-E165-8A280610CA79}"/>
              </a:ext>
            </a:extLst>
          </p:cNvPr>
          <p:cNvSpPr/>
          <p:nvPr/>
        </p:nvSpPr>
        <p:spPr>
          <a:xfrm>
            <a:off x="400757" y="2864295"/>
            <a:ext cx="1262562" cy="1696278"/>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5" name="Rectangle 14">
            <a:extLst>
              <a:ext uri="{FF2B5EF4-FFF2-40B4-BE49-F238E27FC236}">
                <a16:creationId xmlns:a16="http://schemas.microsoft.com/office/drawing/2014/main" id="{B2CD9CC1-746B-692F-8101-5ECDD67616B9}"/>
              </a:ext>
            </a:extLst>
          </p:cNvPr>
          <p:cNvSpPr/>
          <p:nvPr/>
        </p:nvSpPr>
        <p:spPr>
          <a:xfrm>
            <a:off x="1954832" y="2864295"/>
            <a:ext cx="490603" cy="16962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8" name="Rectangle 17">
            <a:extLst>
              <a:ext uri="{FF2B5EF4-FFF2-40B4-BE49-F238E27FC236}">
                <a16:creationId xmlns:a16="http://schemas.microsoft.com/office/drawing/2014/main" id="{6B04B2AE-D42C-A4E9-A004-AEC68367F97D}"/>
              </a:ext>
            </a:extLst>
          </p:cNvPr>
          <p:cNvSpPr/>
          <p:nvPr/>
        </p:nvSpPr>
        <p:spPr>
          <a:xfrm>
            <a:off x="2564273" y="2864295"/>
            <a:ext cx="947685" cy="169627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19" name="Rectangle 18">
            <a:extLst>
              <a:ext uri="{FF2B5EF4-FFF2-40B4-BE49-F238E27FC236}">
                <a16:creationId xmlns:a16="http://schemas.microsoft.com/office/drawing/2014/main" id="{5F880F56-7126-DE8C-6113-A374E067DA7A}"/>
              </a:ext>
            </a:extLst>
          </p:cNvPr>
          <p:cNvSpPr/>
          <p:nvPr/>
        </p:nvSpPr>
        <p:spPr>
          <a:xfrm>
            <a:off x="3562746" y="2864295"/>
            <a:ext cx="1990839" cy="16962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1" name="Rectangle 20">
            <a:extLst>
              <a:ext uri="{FF2B5EF4-FFF2-40B4-BE49-F238E27FC236}">
                <a16:creationId xmlns:a16="http://schemas.microsoft.com/office/drawing/2014/main" id="{A0A7906D-42AA-10D9-6C87-0F9F5AEF93D3}"/>
              </a:ext>
            </a:extLst>
          </p:cNvPr>
          <p:cNvSpPr/>
          <p:nvPr/>
        </p:nvSpPr>
        <p:spPr>
          <a:xfrm>
            <a:off x="2825625" y="1086758"/>
            <a:ext cx="584758" cy="16962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3" name="Rectangle 22">
            <a:extLst>
              <a:ext uri="{FF2B5EF4-FFF2-40B4-BE49-F238E27FC236}">
                <a16:creationId xmlns:a16="http://schemas.microsoft.com/office/drawing/2014/main" id="{9880B5B5-3070-3E6B-B8DC-FA33676AB5A2}"/>
              </a:ext>
            </a:extLst>
          </p:cNvPr>
          <p:cNvSpPr/>
          <p:nvPr/>
        </p:nvSpPr>
        <p:spPr>
          <a:xfrm>
            <a:off x="400756" y="1086758"/>
            <a:ext cx="2306427" cy="1696278"/>
          </a:xfrm>
          <a:prstGeom prst="rect">
            <a:avLst/>
          </a:prstGeom>
          <a:noFill/>
          <a:ln w="190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4" name="TextBox 23">
            <a:extLst>
              <a:ext uri="{FF2B5EF4-FFF2-40B4-BE49-F238E27FC236}">
                <a16:creationId xmlns:a16="http://schemas.microsoft.com/office/drawing/2014/main" id="{2230AD6E-40AA-526D-F37C-5482B668F4B6}"/>
              </a:ext>
            </a:extLst>
          </p:cNvPr>
          <p:cNvSpPr txBox="1"/>
          <p:nvPr/>
        </p:nvSpPr>
        <p:spPr>
          <a:xfrm>
            <a:off x="4283915" y="1749866"/>
            <a:ext cx="741487"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00B050"/>
                </a:solidFill>
                <a:latin typeface="Rockwell"/>
              </a:rPr>
              <a:t>Flats</a:t>
            </a:r>
          </a:p>
        </p:txBody>
      </p:sp>
      <p:sp>
        <p:nvSpPr>
          <p:cNvPr id="26" name="TextBox 25">
            <a:extLst>
              <a:ext uri="{FF2B5EF4-FFF2-40B4-BE49-F238E27FC236}">
                <a16:creationId xmlns:a16="http://schemas.microsoft.com/office/drawing/2014/main" id="{BB8E2793-D436-409B-EBB8-73742B5B063F}"/>
              </a:ext>
            </a:extLst>
          </p:cNvPr>
          <p:cNvSpPr txBox="1"/>
          <p:nvPr/>
        </p:nvSpPr>
        <p:spPr>
          <a:xfrm>
            <a:off x="2668896" y="3527817"/>
            <a:ext cx="741487"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00B050"/>
                </a:solidFill>
                <a:latin typeface="Rockwell"/>
              </a:rPr>
              <a:t>Flats</a:t>
            </a:r>
          </a:p>
        </p:txBody>
      </p:sp>
      <p:sp>
        <p:nvSpPr>
          <p:cNvPr id="28" name="TextBox 27">
            <a:extLst>
              <a:ext uri="{FF2B5EF4-FFF2-40B4-BE49-F238E27FC236}">
                <a16:creationId xmlns:a16="http://schemas.microsoft.com/office/drawing/2014/main" id="{9E4D723B-61D0-FC7C-524B-CEDB745354F3}"/>
              </a:ext>
            </a:extLst>
          </p:cNvPr>
          <p:cNvSpPr txBox="1"/>
          <p:nvPr/>
        </p:nvSpPr>
        <p:spPr>
          <a:xfrm>
            <a:off x="3959805" y="3527817"/>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C00000"/>
                </a:solidFill>
                <a:latin typeface="Rockwell"/>
              </a:rPr>
              <a:t>Packages</a:t>
            </a:r>
          </a:p>
        </p:txBody>
      </p:sp>
      <p:sp>
        <p:nvSpPr>
          <p:cNvPr id="30" name="TextBox 29">
            <a:extLst>
              <a:ext uri="{FF2B5EF4-FFF2-40B4-BE49-F238E27FC236}">
                <a16:creationId xmlns:a16="http://schemas.microsoft.com/office/drawing/2014/main" id="{B5BE62DB-76D2-4D6D-C45C-949DD25B877B}"/>
              </a:ext>
            </a:extLst>
          </p:cNvPr>
          <p:cNvSpPr txBox="1"/>
          <p:nvPr/>
        </p:nvSpPr>
        <p:spPr>
          <a:xfrm rot="16200000">
            <a:off x="2615463" y="1909695"/>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C00000"/>
                </a:solidFill>
                <a:latin typeface="Rockwell"/>
              </a:rPr>
              <a:t>Packages</a:t>
            </a:r>
          </a:p>
        </p:txBody>
      </p:sp>
      <p:sp>
        <p:nvSpPr>
          <p:cNvPr id="31" name="TextBox 30">
            <a:extLst>
              <a:ext uri="{FF2B5EF4-FFF2-40B4-BE49-F238E27FC236}">
                <a16:creationId xmlns:a16="http://schemas.microsoft.com/office/drawing/2014/main" id="{C4A09314-9301-1D4C-CCE5-FF0408F953D6}"/>
              </a:ext>
            </a:extLst>
          </p:cNvPr>
          <p:cNvSpPr txBox="1"/>
          <p:nvPr/>
        </p:nvSpPr>
        <p:spPr>
          <a:xfrm rot="16200000">
            <a:off x="1691924" y="3604210"/>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C00000"/>
                </a:solidFill>
                <a:latin typeface="Rockwell"/>
              </a:rPr>
              <a:t>Packages</a:t>
            </a:r>
          </a:p>
        </p:txBody>
      </p:sp>
      <p:sp>
        <p:nvSpPr>
          <p:cNvPr id="224" name="TextBox 223">
            <a:extLst>
              <a:ext uri="{FF2B5EF4-FFF2-40B4-BE49-F238E27FC236}">
                <a16:creationId xmlns:a16="http://schemas.microsoft.com/office/drawing/2014/main" id="{8093DA5B-2B43-36D9-10CC-7A9F534EF30B}"/>
              </a:ext>
            </a:extLst>
          </p:cNvPr>
          <p:cNvSpPr txBox="1"/>
          <p:nvPr/>
        </p:nvSpPr>
        <p:spPr>
          <a:xfrm>
            <a:off x="970032" y="1695955"/>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9933FF"/>
                </a:solidFill>
                <a:latin typeface="Rockwell"/>
              </a:rPr>
              <a:t>Letters</a:t>
            </a:r>
          </a:p>
        </p:txBody>
      </p:sp>
      <p:sp>
        <p:nvSpPr>
          <p:cNvPr id="225" name="TextBox 224">
            <a:extLst>
              <a:ext uri="{FF2B5EF4-FFF2-40B4-BE49-F238E27FC236}">
                <a16:creationId xmlns:a16="http://schemas.microsoft.com/office/drawing/2014/main" id="{0F1F4C27-BA9B-21C7-34D9-50E9A899DAE6}"/>
              </a:ext>
            </a:extLst>
          </p:cNvPr>
          <p:cNvSpPr txBox="1"/>
          <p:nvPr/>
        </p:nvSpPr>
        <p:spPr>
          <a:xfrm>
            <a:off x="400757" y="3558586"/>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ED7D31"/>
                </a:solidFill>
                <a:latin typeface="Rockwell"/>
              </a:rPr>
              <a:t>Tray Sorter</a:t>
            </a:r>
          </a:p>
        </p:txBody>
      </p:sp>
      <p:sp>
        <p:nvSpPr>
          <p:cNvPr id="226" name="Rectangle 225">
            <a:extLst>
              <a:ext uri="{FF2B5EF4-FFF2-40B4-BE49-F238E27FC236}">
                <a16:creationId xmlns:a16="http://schemas.microsoft.com/office/drawing/2014/main" id="{D1B96F9C-AAF5-192A-9991-DA909D9D5612}"/>
              </a:ext>
            </a:extLst>
          </p:cNvPr>
          <p:cNvSpPr/>
          <p:nvPr/>
        </p:nvSpPr>
        <p:spPr>
          <a:xfrm>
            <a:off x="10624800" y="1058772"/>
            <a:ext cx="1219237" cy="169627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27" name="Rectangle 226">
            <a:extLst>
              <a:ext uri="{FF2B5EF4-FFF2-40B4-BE49-F238E27FC236}">
                <a16:creationId xmlns:a16="http://schemas.microsoft.com/office/drawing/2014/main" id="{68A446D6-4873-4ABE-9BCB-574F5438A1D2}"/>
              </a:ext>
            </a:extLst>
          </p:cNvPr>
          <p:cNvSpPr/>
          <p:nvPr/>
        </p:nvSpPr>
        <p:spPr>
          <a:xfrm>
            <a:off x="6467186" y="2836310"/>
            <a:ext cx="855064" cy="106881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30" name="Rectangle 229">
            <a:extLst>
              <a:ext uri="{FF2B5EF4-FFF2-40B4-BE49-F238E27FC236}">
                <a16:creationId xmlns:a16="http://schemas.microsoft.com/office/drawing/2014/main" id="{1BFB845E-345C-AD59-2274-8AE01989CDAA}"/>
              </a:ext>
            </a:extLst>
          </p:cNvPr>
          <p:cNvSpPr/>
          <p:nvPr/>
        </p:nvSpPr>
        <p:spPr>
          <a:xfrm>
            <a:off x="7435974" y="2836310"/>
            <a:ext cx="4408062" cy="14921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33" name="Rectangle 232">
            <a:extLst>
              <a:ext uri="{FF2B5EF4-FFF2-40B4-BE49-F238E27FC236}">
                <a16:creationId xmlns:a16="http://schemas.microsoft.com/office/drawing/2014/main" id="{E8DF415E-59BC-D7F4-6B75-2C7C203CE5F7}"/>
              </a:ext>
            </a:extLst>
          </p:cNvPr>
          <p:cNvSpPr/>
          <p:nvPr/>
        </p:nvSpPr>
        <p:spPr>
          <a:xfrm>
            <a:off x="6467185" y="1058772"/>
            <a:ext cx="2717634" cy="1696278"/>
          </a:xfrm>
          <a:prstGeom prst="rect">
            <a:avLst/>
          </a:prstGeom>
          <a:noFill/>
          <a:ln w="190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34" name="TextBox 233">
            <a:extLst>
              <a:ext uri="{FF2B5EF4-FFF2-40B4-BE49-F238E27FC236}">
                <a16:creationId xmlns:a16="http://schemas.microsoft.com/office/drawing/2014/main" id="{16CECFCE-5DE4-BE0B-EAE6-13582B3F35AB}"/>
              </a:ext>
            </a:extLst>
          </p:cNvPr>
          <p:cNvSpPr txBox="1"/>
          <p:nvPr/>
        </p:nvSpPr>
        <p:spPr>
          <a:xfrm>
            <a:off x="10882052" y="1721880"/>
            <a:ext cx="741487"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00B050"/>
                </a:solidFill>
                <a:latin typeface="Rockwell"/>
              </a:rPr>
              <a:t>Flats</a:t>
            </a:r>
          </a:p>
        </p:txBody>
      </p:sp>
      <p:sp>
        <p:nvSpPr>
          <p:cNvPr id="237" name="TextBox 236">
            <a:extLst>
              <a:ext uri="{FF2B5EF4-FFF2-40B4-BE49-F238E27FC236}">
                <a16:creationId xmlns:a16="http://schemas.microsoft.com/office/drawing/2014/main" id="{6164B6EE-2C74-EFF9-573E-FAF4A3E007F0}"/>
              </a:ext>
            </a:extLst>
          </p:cNvPr>
          <p:cNvSpPr txBox="1"/>
          <p:nvPr/>
        </p:nvSpPr>
        <p:spPr>
          <a:xfrm>
            <a:off x="8802271" y="3427944"/>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C00000"/>
                </a:solidFill>
                <a:latin typeface="Rockwell"/>
              </a:rPr>
              <a:t>Packages</a:t>
            </a:r>
          </a:p>
        </p:txBody>
      </p:sp>
      <p:sp>
        <p:nvSpPr>
          <p:cNvPr id="241" name="TextBox 240">
            <a:extLst>
              <a:ext uri="{FF2B5EF4-FFF2-40B4-BE49-F238E27FC236}">
                <a16:creationId xmlns:a16="http://schemas.microsoft.com/office/drawing/2014/main" id="{4F10A718-7C14-AD74-DA71-288690B1A8B9}"/>
              </a:ext>
            </a:extLst>
          </p:cNvPr>
          <p:cNvSpPr txBox="1"/>
          <p:nvPr/>
        </p:nvSpPr>
        <p:spPr>
          <a:xfrm>
            <a:off x="7036461" y="1667969"/>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9933FF"/>
                </a:solidFill>
                <a:latin typeface="Rockwell"/>
              </a:rPr>
              <a:t>Letters</a:t>
            </a:r>
          </a:p>
        </p:txBody>
      </p:sp>
      <p:sp>
        <p:nvSpPr>
          <p:cNvPr id="242" name="TextBox 241">
            <a:extLst>
              <a:ext uri="{FF2B5EF4-FFF2-40B4-BE49-F238E27FC236}">
                <a16:creationId xmlns:a16="http://schemas.microsoft.com/office/drawing/2014/main" id="{BCA75860-3C8B-7BE2-B16A-03EE2C6D5AAE}"/>
              </a:ext>
            </a:extLst>
          </p:cNvPr>
          <p:cNvSpPr txBox="1"/>
          <p:nvPr/>
        </p:nvSpPr>
        <p:spPr>
          <a:xfrm rot="16200000">
            <a:off x="6154467" y="3218444"/>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ED7D31"/>
                </a:solidFill>
                <a:latin typeface="Rockwell"/>
              </a:rPr>
              <a:t>Tray Sorter</a:t>
            </a:r>
          </a:p>
        </p:txBody>
      </p:sp>
      <p:sp>
        <p:nvSpPr>
          <p:cNvPr id="243" name="Rectangle 242">
            <a:extLst>
              <a:ext uri="{FF2B5EF4-FFF2-40B4-BE49-F238E27FC236}">
                <a16:creationId xmlns:a16="http://schemas.microsoft.com/office/drawing/2014/main" id="{9C3BF2CC-0527-5095-9929-1F33DA35F6CF}"/>
              </a:ext>
            </a:extLst>
          </p:cNvPr>
          <p:cNvSpPr/>
          <p:nvPr/>
        </p:nvSpPr>
        <p:spPr>
          <a:xfrm>
            <a:off x="9883830" y="1058772"/>
            <a:ext cx="700657" cy="1696278"/>
          </a:xfrm>
          <a:prstGeom prst="rect">
            <a:avLst/>
          </a:prstGeom>
          <a:noFill/>
          <a:ln w="190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44" name="TextBox 243">
            <a:extLst>
              <a:ext uri="{FF2B5EF4-FFF2-40B4-BE49-F238E27FC236}">
                <a16:creationId xmlns:a16="http://schemas.microsoft.com/office/drawing/2014/main" id="{49B648B1-4735-E5E2-FC33-86542862A690}"/>
              </a:ext>
            </a:extLst>
          </p:cNvPr>
          <p:cNvSpPr txBox="1"/>
          <p:nvPr/>
        </p:nvSpPr>
        <p:spPr>
          <a:xfrm rot="16200000">
            <a:off x="9676933" y="1568031"/>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9933FF"/>
                </a:solidFill>
                <a:latin typeface="Rockwell"/>
              </a:rPr>
              <a:t>Letters</a:t>
            </a:r>
          </a:p>
        </p:txBody>
      </p:sp>
      <p:sp>
        <p:nvSpPr>
          <p:cNvPr id="245" name="Rectangle 244">
            <a:extLst>
              <a:ext uri="{FF2B5EF4-FFF2-40B4-BE49-F238E27FC236}">
                <a16:creationId xmlns:a16="http://schemas.microsoft.com/office/drawing/2014/main" id="{D60E4B8D-ED0C-A6D1-569E-E8106DA6E5D1}"/>
              </a:ext>
            </a:extLst>
          </p:cNvPr>
          <p:cNvSpPr/>
          <p:nvPr/>
        </p:nvSpPr>
        <p:spPr>
          <a:xfrm>
            <a:off x="9225131" y="1058262"/>
            <a:ext cx="618388" cy="1696278"/>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47" name="TextBox 246">
            <a:extLst>
              <a:ext uri="{FF2B5EF4-FFF2-40B4-BE49-F238E27FC236}">
                <a16:creationId xmlns:a16="http://schemas.microsoft.com/office/drawing/2014/main" id="{DEADF796-978D-3218-957E-ABA504772132}"/>
              </a:ext>
            </a:extLst>
          </p:cNvPr>
          <p:cNvSpPr txBox="1"/>
          <p:nvPr/>
        </p:nvSpPr>
        <p:spPr>
          <a:xfrm rot="16200000">
            <a:off x="8956120" y="1643972"/>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ED7D31"/>
                </a:solidFill>
                <a:latin typeface="Rockwell"/>
              </a:rPr>
              <a:t>Tray Sorter</a:t>
            </a:r>
          </a:p>
        </p:txBody>
      </p:sp>
      <p:sp>
        <p:nvSpPr>
          <p:cNvPr id="248" name="TextBox 247">
            <a:extLst>
              <a:ext uri="{FF2B5EF4-FFF2-40B4-BE49-F238E27FC236}">
                <a16:creationId xmlns:a16="http://schemas.microsoft.com/office/drawing/2014/main" id="{2ABD208C-D930-C5A5-7122-85B377923295}"/>
              </a:ext>
            </a:extLst>
          </p:cNvPr>
          <p:cNvSpPr txBox="1"/>
          <p:nvPr/>
        </p:nvSpPr>
        <p:spPr>
          <a:xfrm>
            <a:off x="8357759" y="4469824"/>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prstClr val="black"/>
                </a:solidFill>
                <a:latin typeface="Rockwell"/>
              </a:rPr>
              <a:t>Dispatch</a:t>
            </a:r>
          </a:p>
        </p:txBody>
      </p:sp>
      <p:sp>
        <p:nvSpPr>
          <p:cNvPr id="250" name="Rectangle 249">
            <a:extLst>
              <a:ext uri="{FF2B5EF4-FFF2-40B4-BE49-F238E27FC236}">
                <a16:creationId xmlns:a16="http://schemas.microsoft.com/office/drawing/2014/main" id="{8819CDCC-2563-A067-3BBE-AC133878E28A}"/>
              </a:ext>
            </a:extLst>
          </p:cNvPr>
          <p:cNvSpPr/>
          <p:nvPr/>
        </p:nvSpPr>
        <p:spPr>
          <a:xfrm>
            <a:off x="7253461" y="4377443"/>
            <a:ext cx="4590575" cy="5087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51" name="TextBox 250">
            <a:extLst>
              <a:ext uri="{FF2B5EF4-FFF2-40B4-BE49-F238E27FC236}">
                <a16:creationId xmlns:a16="http://schemas.microsoft.com/office/drawing/2014/main" id="{8153E988-BC04-3B6C-0B09-B076CFA6BC52}"/>
              </a:ext>
            </a:extLst>
          </p:cNvPr>
          <p:cNvSpPr txBox="1"/>
          <p:nvPr/>
        </p:nvSpPr>
        <p:spPr>
          <a:xfrm>
            <a:off x="2108823" y="4576310"/>
            <a:ext cx="1196721" cy="307697"/>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prstClr val="black"/>
                </a:solidFill>
                <a:latin typeface="Rockwell"/>
              </a:rPr>
              <a:t>Dispatch</a:t>
            </a:r>
          </a:p>
        </p:txBody>
      </p:sp>
      <p:sp>
        <p:nvSpPr>
          <p:cNvPr id="252" name="Rectangle 251">
            <a:extLst>
              <a:ext uri="{FF2B5EF4-FFF2-40B4-BE49-F238E27FC236}">
                <a16:creationId xmlns:a16="http://schemas.microsoft.com/office/drawing/2014/main" id="{A77F7745-C5A4-80AC-AF07-A0026766F661}"/>
              </a:ext>
            </a:extLst>
          </p:cNvPr>
          <p:cNvSpPr/>
          <p:nvPr/>
        </p:nvSpPr>
        <p:spPr>
          <a:xfrm>
            <a:off x="191044" y="4641832"/>
            <a:ext cx="5376851" cy="1932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253" name="Rectangle 252">
            <a:extLst>
              <a:ext uri="{FF2B5EF4-FFF2-40B4-BE49-F238E27FC236}">
                <a16:creationId xmlns:a16="http://schemas.microsoft.com/office/drawing/2014/main" id="{B11C4112-20E2-DE2C-45FE-F4DD7B7825E7}"/>
              </a:ext>
            </a:extLst>
          </p:cNvPr>
          <p:cNvSpPr/>
          <p:nvPr/>
        </p:nvSpPr>
        <p:spPr>
          <a:xfrm>
            <a:off x="6463436" y="3970606"/>
            <a:ext cx="671835" cy="915559"/>
          </a:xfrm>
          <a:prstGeom prst="rect">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Rockwell"/>
            </a:endParaRPr>
          </a:p>
        </p:txBody>
      </p:sp>
      <p:sp>
        <p:nvSpPr>
          <p:cNvPr id="32" name="TextBox 31">
            <a:extLst>
              <a:ext uri="{FF2B5EF4-FFF2-40B4-BE49-F238E27FC236}">
                <a16:creationId xmlns:a16="http://schemas.microsoft.com/office/drawing/2014/main" id="{03B5B58C-39BD-425D-3EE4-04EFD6E42263}"/>
              </a:ext>
            </a:extLst>
          </p:cNvPr>
          <p:cNvSpPr txBox="1"/>
          <p:nvPr/>
        </p:nvSpPr>
        <p:spPr>
          <a:xfrm>
            <a:off x="6491212" y="4223594"/>
            <a:ext cx="568236" cy="523220"/>
          </a:xfrm>
          <a:prstGeom prst="rect">
            <a:avLst/>
          </a:prstGeom>
          <a:solidFill>
            <a:schemeClr val="bg1"/>
          </a:solidFill>
          <a:effectLst>
            <a:softEdge rad="63500"/>
          </a:effectLst>
        </p:spPr>
        <p:txBody>
          <a:bodyPr wrap="square" rtlCol="0">
            <a:spAutoFit/>
          </a:bodyPr>
          <a:lstStyle/>
          <a:p>
            <a:pPr algn="ctr" defTabSz="914126">
              <a:defRPr/>
            </a:pPr>
            <a:r>
              <a:rPr lang="en-US" sz="1400" dirty="0">
                <a:solidFill>
                  <a:srgbClr val="00CCFF"/>
                </a:solidFill>
                <a:latin typeface="Rockwell"/>
              </a:rPr>
              <a:t>Dispatch</a:t>
            </a:r>
          </a:p>
        </p:txBody>
      </p:sp>
    </p:spTree>
    <p:extLst>
      <p:ext uri="{BB962C8B-B14F-4D97-AF65-F5344CB8AC3E}">
        <p14:creationId xmlns:p14="http://schemas.microsoft.com/office/powerpoint/2010/main" val="77251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345E46-7A12-4898-9A65-6D422BFB2975}"/>
              </a:ext>
              <a:ext uri="{C183D7F6-B498-43B3-948B-1728B52AA6E4}">
                <adec:decorative xmlns:adec="http://schemas.microsoft.com/office/drawing/2017/decorative" val="1"/>
              </a:ext>
            </a:extLst>
          </p:cNvPr>
          <p:cNvSpPr/>
          <p:nvPr/>
        </p:nvSpPr>
        <p:spPr bwMode="blackWhite">
          <a:xfrm>
            <a:off x="-1" y="4072912"/>
            <a:ext cx="12188825" cy="1103023"/>
          </a:xfrm>
          <a:prstGeom prst="rect">
            <a:avLst/>
          </a:prstGeom>
          <a:solidFill>
            <a:srgbClr val="004287"/>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defTabSz="914126" eaLnBrk="0" fontAlgn="base" hangingPunct="0">
              <a:spcBef>
                <a:spcPct val="50000"/>
              </a:spcBef>
              <a:spcAft>
                <a:spcPct val="0"/>
              </a:spcAft>
              <a:defRPr/>
            </a:pPr>
            <a:endParaRPr lang="en-US" sz="1798">
              <a:solidFill>
                <a:prstClr val="white"/>
              </a:solidFill>
              <a:latin typeface="Arial" charset="0"/>
            </a:endParaRPr>
          </a:p>
        </p:txBody>
      </p:sp>
      <p:sp>
        <p:nvSpPr>
          <p:cNvPr id="2" name="Text Placeholder 1">
            <a:extLst>
              <a:ext uri="{FF2B5EF4-FFF2-40B4-BE49-F238E27FC236}">
                <a16:creationId xmlns:a16="http://schemas.microsoft.com/office/drawing/2014/main" id="{249E4B63-25C7-4D01-B91D-F29D6208E56F}"/>
              </a:ext>
            </a:extLst>
          </p:cNvPr>
          <p:cNvSpPr>
            <a:spLocks noGrp="1"/>
          </p:cNvSpPr>
          <p:nvPr>
            <p:ph type="title" idx="4294967295"/>
          </p:nvPr>
        </p:nvSpPr>
        <p:spPr>
          <a:xfrm>
            <a:off x="373701" y="1682065"/>
            <a:ext cx="10868019" cy="2637481"/>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rmAutofit fontScale="90000"/>
          </a:bodyPr>
          <a:lstStyle/>
          <a:p>
            <a:pPr defTabSz="913852">
              <a:lnSpc>
                <a:spcPct val="70000"/>
              </a:lnSpc>
              <a:spcBef>
                <a:spcPts val="0"/>
              </a:spcBef>
              <a:defRPr/>
            </a:pPr>
            <a:r>
              <a:rPr lang="en-US" sz="12996" b="1" spc="600">
                <a:solidFill>
                  <a:srgbClr val="004287"/>
                </a:solidFill>
                <a:latin typeface="Arial" panose="020B0604020202020204" pitchFamily="34" charset="0"/>
                <a:ea typeface="+mn-ea"/>
                <a:cs typeface="Arial" panose="020B0604020202020204" pitchFamily="34" charset="0"/>
              </a:rPr>
              <a:t>DELIVERING</a:t>
            </a:r>
            <a:r>
              <a:rPr lang="en-US" sz="11497" b="1" spc="-150">
                <a:solidFill>
                  <a:srgbClr val="004287"/>
                </a:solidFill>
                <a:latin typeface="Arial" panose="020B0604020202020204" pitchFamily="34" charset="0"/>
                <a:ea typeface="+mn-ea"/>
                <a:cs typeface="Arial" panose="020B0604020202020204" pitchFamily="34" charset="0"/>
              </a:rPr>
              <a:t> </a:t>
            </a:r>
            <a:r>
              <a:rPr lang="en-US" sz="11497" b="1" spc="-300">
                <a:solidFill>
                  <a:srgbClr val="004287"/>
                </a:solidFill>
                <a:latin typeface="Arial" panose="020B0604020202020204" pitchFamily="34" charset="0"/>
                <a:ea typeface="+mn-ea"/>
                <a:cs typeface="Arial" panose="020B0604020202020204" pitchFamily="34" charset="0"/>
              </a:rPr>
              <a:t>FOR</a:t>
            </a:r>
            <a:r>
              <a:rPr lang="en-US" sz="11497" b="1" spc="-150">
                <a:solidFill>
                  <a:srgbClr val="004287"/>
                </a:solidFill>
                <a:latin typeface="Arial" panose="020B0604020202020204" pitchFamily="34" charset="0"/>
                <a:ea typeface="+mn-ea"/>
                <a:cs typeface="Arial" panose="020B0604020202020204" pitchFamily="34" charset="0"/>
              </a:rPr>
              <a:t> </a:t>
            </a:r>
            <a:r>
              <a:rPr lang="en-US" sz="11497" b="1" spc="-150">
                <a:solidFill>
                  <a:srgbClr val="C00000"/>
                </a:solidFill>
                <a:latin typeface="Arial Black" panose="020B0A04020102020204" pitchFamily="34" charset="0"/>
                <a:ea typeface="+mn-ea"/>
                <a:cs typeface="Arial" panose="020B0604020202020204" pitchFamily="34" charset="0"/>
              </a:rPr>
              <a:t>AMERICA</a:t>
            </a:r>
          </a:p>
        </p:txBody>
      </p:sp>
      <p:sp>
        <p:nvSpPr>
          <p:cNvPr id="6" name="Text Placeholder 3">
            <a:extLst>
              <a:ext uri="{FF2B5EF4-FFF2-40B4-BE49-F238E27FC236}">
                <a16:creationId xmlns:a16="http://schemas.microsoft.com/office/drawing/2014/main" id="{5A5A1A74-B5D2-4B41-88E6-98B5D95F476C}"/>
              </a:ext>
            </a:extLst>
          </p:cNvPr>
          <p:cNvSpPr txBox="1">
            <a:spLocks/>
          </p:cNvSpPr>
          <p:nvPr/>
        </p:nvSpPr>
        <p:spPr>
          <a:xfrm>
            <a:off x="435470" y="4102762"/>
            <a:ext cx="10744482" cy="1103023"/>
          </a:xfrm>
          <a:prstGeom prst="rect">
            <a:avLst/>
          </a:prstGeom>
        </p:spPr>
        <p:txBody>
          <a:bodyPr vert="horz" lIns="91416" tIns="45708" rIns="91416" bIns="45708" rtlCol="0" anchor="ctr">
            <a:normAutofit/>
          </a:bodyPr>
          <a:lstStyle>
            <a:lvl1pPr marL="0" indent="0" algn="l" defTabSz="914126" rtl="0" eaLnBrk="1" latinLnBrk="0" hangingPunct="1">
              <a:lnSpc>
                <a:spcPct val="90000"/>
              </a:lnSpc>
              <a:spcBef>
                <a:spcPts val="1000"/>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lnSpc>
                <a:spcPct val="70000"/>
              </a:lnSpc>
              <a:defRPr/>
            </a:pPr>
            <a:r>
              <a:rPr lang="en-US" sz="3249" b="0">
                <a:solidFill>
                  <a:srgbClr val="E7E6E6"/>
                </a:solidFill>
              </a:rPr>
              <a:t>Our vision and ten-year plan to achieve </a:t>
            </a:r>
            <a:r>
              <a:rPr lang="en-US" sz="2799">
                <a:solidFill>
                  <a:srgbClr val="E7E6E6"/>
                </a:solidFill>
              </a:rPr>
              <a:t>service excellence</a:t>
            </a:r>
            <a:r>
              <a:rPr lang="en-US" sz="2799" b="0">
                <a:solidFill>
                  <a:srgbClr val="E7E6E6"/>
                </a:solidFill>
              </a:rPr>
              <a:t> and </a:t>
            </a:r>
            <a:r>
              <a:rPr lang="en-US" sz="2799">
                <a:solidFill>
                  <a:srgbClr val="E7E6E6"/>
                </a:solidFill>
              </a:rPr>
              <a:t>financial sustainability </a:t>
            </a:r>
          </a:p>
        </p:txBody>
      </p:sp>
      <p:pic>
        <p:nvPicPr>
          <p:cNvPr id="10" name="Picture 9">
            <a:extLst>
              <a:ext uri="{FF2B5EF4-FFF2-40B4-BE49-F238E27FC236}">
                <a16:creationId xmlns:a16="http://schemas.microsoft.com/office/drawing/2014/main" id="{CB8846E1-EFD1-42B2-B54D-D3D5B638FD89}"/>
              </a:ext>
              <a:ext uri="{C183D7F6-B498-43B3-948B-1728B52AA6E4}">
                <adec:decorative xmlns:adec="http://schemas.microsoft.com/office/drawing/2017/decorative" val="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2" t="2272" r="2547" b="4969"/>
          <a:stretch/>
        </p:blipFill>
        <p:spPr>
          <a:xfrm>
            <a:off x="9404017" y="6108002"/>
            <a:ext cx="2712860" cy="711016"/>
          </a:xfrm>
          <a:prstGeom prst="rect">
            <a:avLst/>
          </a:prstGeom>
        </p:spPr>
      </p:pic>
    </p:spTree>
    <p:extLst>
      <p:ext uri="{BB962C8B-B14F-4D97-AF65-F5344CB8AC3E}">
        <p14:creationId xmlns:p14="http://schemas.microsoft.com/office/powerpoint/2010/main" val="2305772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AE3FF-DFC6-748B-932B-843E2D698C18}"/>
              </a:ext>
            </a:extLst>
          </p:cNvPr>
          <p:cNvSpPr>
            <a:spLocks noGrp="1"/>
          </p:cNvSpPr>
          <p:nvPr>
            <p:ph type="title"/>
          </p:nvPr>
        </p:nvSpPr>
        <p:spPr/>
        <p:txBody>
          <a:bodyPr/>
          <a:lstStyle/>
          <a:p>
            <a:r>
              <a:rPr lang="en-US" dirty="0"/>
              <a:t>Richmond VA RPDC</a:t>
            </a:r>
          </a:p>
        </p:txBody>
      </p:sp>
      <p:sp>
        <p:nvSpPr>
          <p:cNvPr id="4" name="Date Placeholder 3">
            <a:extLst>
              <a:ext uri="{FF2B5EF4-FFF2-40B4-BE49-F238E27FC236}">
                <a16:creationId xmlns:a16="http://schemas.microsoft.com/office/drawing/2014/main" id="{D1B55D8E-9CAD-1228-4E0E-7A07C9FE5491}"/>
              </a:ext>
            </a:extLst>
          </p:cNvPr>
          <p:cNvSpPr>
            <a:spLocks noGrp="1"/>
          </p:cNvSpPr>
          <p:nvPr>
            <p:ph type="dt" sz="half" idx="2"/>
          </p:nvPr>
        </p:nvSpPr>
        <p:spPr/>
        <p:txBody>
          <a:bodyPr/>
          <a:lstStyle/>
          <a:p>
            <a:pPr defTabSz="914126">
              <a:defRPr/>
            </a:pPr>
            <a:fld id="{E8527578-9CDA-48DB-8F3C-7B65A2654A32}" type="datetime1">
              <a:rPr lang="en-US">
                <a:solidFill>
                  <a:prstClr val="white">
                    <a:lumMod val="85000"/>
                  </a:prstClr>
                </a:solidFill>
                <a:latin typeface="Arial" panose="020B0604020202020204"/>
              </a:rPr>
              <a:pPr defTabSz="914126">
                <a:defRPr/>
              </a:pPr>
              <a:t>9/29/2023</a:t>
            </a:fld>
            <a:r>
              <a:rPr lang="en-US">
                <a:solidFill>
                  <a:prstClr val="white">
                    <a:lumMod val="85000"/>
                  </a:prstClr>
                </a:solidFill>
                <a:latin typeface="Arial" panose="020B0604020202020204"/>
              </a:rPr>
              <a:t> </a:t>
            </a:r>
          </a:p>
        </p:txBody>
      </p:sp>
      <p:sp>
        <p:nvSpPr>
          <p:cNvPr id="5" name="Slide Number Placeholder 4">
            <a:extLst>
              <a:ext uri="{FF2B5EF4-FFF2-40B4-BE49-F238E27FC236}">
                <a16:creationId xmlns:a16="http://schemas.microsoft.com/office/drawing/2014/main" id="{45B12834-797A-312C-1FA7-2E8EF8C39A6F}"/>
              </a:ext>
            </a:extLst>
          </p:cNvPr>
          <p:cNvSpPr>
            <a:spLocks noGrp="1"/>
          </p:cNvSpPr>
          <p:nvPr>
            <p:ph type="sldNum" sz="quarter" idx="10"/>
          </p:nvPr>
        </p:nvSpPr>
        <p:spPr/>
        <p:txBody>
          <a:bodyPr/>
          <a:lstStyle/>
          <a:p>
            <a:pPr defTabSz="914126">
              <a:defRPr/>
            </a:pPr>
            <a:fld id="{E52B39E8-891C-44DC-82B8-5CC4AF7F4494}" type="slidenum">
              <a:rPr lang="en-US" dirty="0">
                <a:solidFill>
                  <a:prstClr val="white"/>
                </a:solidFill>
                <a:latin typeface="Arial" panose="020B0604020202020204"/>
              </a:rPr>
              <a:pPr defTabSz="914126">
                <a:defRPr/>
              </a:pPr>
              <a:t>20</a:t>
            </a:fld>
            <a:endParaRPr lang="en-US">
              <a:solidFill>
                <a:prstClr val="white"/>
              </a:solidFill>
              <a:latin typeface="Arial" panose="020B0604020202020204"/>
            </a:endParaRPr>
          </a:p>
        </p:txBody>
      </p:sp>
      <p:sp>
        <p:nvSpPr>
          <p:cNvPr id="13" name="TextBox 12">
            <a:extLst>
              <a:ext uri="{FF2B5EF4-FFF2-40B4-BE49-F238E27FC236}">
                <a16:creationId xmlns:a16="http://schemas.microsoft.com/office/drawing/2014/main" id="{97A92AF3-61FA-5908-8FBF-35DEB37760C8}"/>
              </a:ext>
            </a:extLst>
          </p:cNvPr>
          <p:cNvSpPr txBox="1"/>
          <p:nvPr/>
        </p:nvSpPr>
        <p:spPr>
          <a:xfrm>
            <a:off x="254267" y="1528206"/>
            <a:ext cx="6262811" cy="3107733"/>
          </a:xfrm>
          <a:prstGeom prst="rect">
            <a:avLst/>
          </a:prstGeom>
          <a:noFill/>
        </p:spPr>
        <p:txBody>
          <a:bodyPr wrap="square">
            <a:spAutoFit/>
          </a:bodyPr>
          <a:lstStyle/>
          <a:p>
            <a:pPr defTabSz="914126">
              <a:spcAft>
                <a:spcPts val="600"/>
              </a:spcAft>
              <a:defRPr/>
            </a:pPr>
            <a:r>
              <a:rPr lang="en-US" sz="1799">
                <a:solidFill>
                  <a:srgbClr val="000000"/>
                </a:solidFill>
                <a:latin typeface="Arial" panose="020B0604020202020204" pitchFamily="34" charset="0"/>
              </a:rPr>
              <a:t>This region covers a portion of Richmond and Norfolk, Virginia Metro Areas handling the following 3-digit ZIP codes:</a:t>
            </a:r>
          </a:p>
          <a:p>
            <a:pPr marL="457063" lvl="1" defTabSz="914126">
              <a:spcAft>
                <a:spcPts val="600"/>
              </a:spcAft>
              <a:defRPr/>
            </a:pPr>
            <a:r>
              <a:rPr lang="en-US" sz="1600" b="1">
                <a:solidFill>
                  <a:srgbClr val="000000"/>
                </a:solidFill>
                <a:latin typeface="Arial" panose="020B0604020202020204" pitchFamily="34" charset="0"/>
              </a:rPr>
              <a:t>233, 234, 235, 236, 237, 279, 224, 225, 229, 230, 231, 232, 238, 239, 244</a:t>
            </a:r>
          </a:p>
          <a:p>
            <a:pPr defTabSz="914126">
              <a:spcAft>
                <a:spcPts val="600"/>
              </a:spcAft>
              <a:defRPr/>
            </a:pPr>
            <a:r>
              <a:rPr lang="en-US" sz="1799">
                <a:solidFill>
                  <a:srgbClr val="000000"/>
                </a:solidFill>
                <a:latin typeface="Arial" panose="020B0604020202020204" pitchFamily="34" charset="0"/>
              </a:rPr>
              <a:t>The Regional Processing and Distribution Center in Richmond is slated for a minor rehabilitation and workroom reorganization </a:t>
            </a:r>
          </a:p>
          <a:p>
            <a:pPr defTabSz="914126">
              <a:spcAft>
                <a:spcPts val="600"/>
              </a:spcAft>
              <a:defRPr/>
            </a:pPr>
            <a:r>
              <a:rPr lang="en-US" sz="1799">
                <a:solidFill>
                  <a:srgbClr val="000000"/>
                </a:solidFill>
                <a:latin typeface="Arial" panose="020B0604020202020204" pitchFamily="34" charset="0"/>
              </a:rPr>
              <a:t>Two Local Processing Centers are associated in the region.</a:t>
            </a:r>
          </a:p>
          <a:p>
            <a:pPr defTabSz="914126">
              <a:spcAft>
                <a:spcPts val="600"/>
              </a:spcAft>
              <a:defRPr/>
            </a:pPr>
            <a:r>
              <a:rPr lang="en-US" sz="1799">
                <a:solidFill>
                  <a:srgbClr val="000000"/>
                </a:solidFill>
                <a:latin typeface="Arial" panose="020B0604020202020204" pitchFamily="34" charset="0"/>
              </a:rPr>
              <a:t>The RPDC Region is centered in Sandston, VA.US-R-0001</a:t>
            </a:r>
            <a:endParaRPr lang="en-US" sz="1799">
              <a:solidFill>
                <a:prstClr val="black"/>
              </a:solidFill>
              <a:latin typeface="Arial" panose="020B0604020202020204"/>
            </a:endParaRPr>
          </a:p>
        </p:txBody>
      </p:sp>
      <p:pic>
        <p:nvPicPr>
          <p:cNvPr id="14" name="Picture 13">
            <a:extLst>
              <a:ext uri="{FF2B5EF4-FFF2-40B4-BE49-F238E27FC236}">
                <a16:creationId xmlns:a16="http://schemas.microsoft.com/office/drawing/2014/main" id="{7F4BD553-2188-F06D-950D-D9600F112A51}"/>
              </a:ext>
            </a:extLst>
          </p:cNvPr>
          <p:cNvPicPr>
            <a:picLocks noChangeAspect="1"/>
          </p:cNvPicPr>
          <p:nvPr/>
        </p:nvPicPr>
        <p:blipFill>
          <a:blip r:embed="rId2"/>
          <a:stretch>
            <a:fillRect/>
          </a:stretch>
        </p:blipFill>
        <p:spPr>
          <a:xfrm>
            <a:off x="6751967" y="991879"/>
            <a:ext cx="5054716" cy="418038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6567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7132-D0C9-41E4-A32B-D36F3CB550FA}"/>
              </a:ext>
            </a:extLst>
          </p:cNvPr>
          <p:cNvSpPr>
            <a:spLocks noGrp="1"/>
          </p:cNvSpPr>
          <p:nvPr>
            <p:ph type="title"/>
          </p:nvPr>
        </p:nvSpPr>
        <p:spPr/>
        <p:txBody>
          <a:bodyPr/>
          <a:lstStyle/>
          <a:p>
            <a:r>
              <a:rPr lang="en-US" dirty="0"/>
              <a:t>Peak Season Summary</a:t>
            </a:r>
          </a:p>
        </p:txBody>
      </p:sp>
      <p:sp>
        <p:nvSpPr>
          <p:cNvPr id="3" name="Date Placeholder 2">
            <a:extLst>
              <a:ext uri="{FF2B5EF4-FFF2-40B4-BE49-F238E27FC236}">
                <a16:creationId xmlns:a16="http://schemas.microsoft.com/office/drawing/2014/main" id="{23C1523C-7B45-45B6-8786-138C0C10DCF4}"/>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32838C-5203-4A13-8D33-AC09A091C092}" type="datetime1">
              <a:rPr kumimoji="0" lang="en-US" sz="800" b="0" i="0" u="none" strike="noStrike" kern="1200" cap="none" spc="0" normalizeH="0" baseline="0" noProof="0">
                <a:ln>
                  <a:noFill/>
                </a:ln>
                <a:solidFill>
                  <a:prstClr val="white">
                    <a:lumMod val="8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9/28/2023</a:t>
            </a:fld>
            <a:endParaRPr kumimoji="0" lang="en-US" sz="8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00675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4FFA-F16A-AC06-CFDC-4628586ED117}"/>
              </a:ext>
            </a:extLst>
          </p:cNvPr>
          <p:cNvSpPr>
            <a:spLocks noGrp="1"/>
          </p:cNvSpPr>
          <p:nvPr>
            <p:ph type="title"/>
          </p:nvPr>
        </p:nvSpPr>
        <p:spPr>
          <a:xfrm>
            <a:off x="274248" y="275142"/>
            <a:ext cx="10512862" cy="700661"/>
          </a:xfrm>
        </p:spPr>
        <p:txBody>
          <a:bodyPr>
            <a:normAutofit/>
          </a:bodyPr>
          <a:lstStyle/>
          <a:p>
            <a:r>
              <a:rPr lang="en-US" sz="3599"/>
              <a:t>FY23 Processing Peak Highlights </a:t>
            </a:r>
          </a:p>
        </p:txBody>
      </p:sp>
      <p:sp>
        <p:nvSpPr>
          <p:cNvPr id="4" name="Date Placeholder 3">
            <a:extLst>
              <a:ext uri="{FF2B5EF4-FFF2-40B4-BE49-F238E27FC236}">
                <a16:creationId xmlns:a16="http://schemas.microsoft.com/office/drawing/2014/main" id="{4FF9C08D-F1F0-79A8-D970-8E9128B086BD}"/>
              </a:ext>
            </a:extLst>
          </p:cNvPr>
          <p:cNvSpPr>
            <a:spLocks noGrp="1"/>
          </p:cNvSpPr>
          <p:nvPr>
            <p:ph type="dt" sz="half" idx="2"/>
          </p:nvPr>
        </p:nvSpPr>
        <p:spPr/>
        <p:txBody>
          <a:bodyPr/>
          <a:lstStyle/>
          <a:p>
            <a:pPr defTabSz="914126"/>
            <a:r>
              <a:rPr lang="en-US">
                <a:solidFill>
                  <a:prstClr val="white">
                    <a:lumMod val="85000"/>
                  </a:prstClr>
                </a:solidFill>
                <a:latin typeface="Arial" panose="020B0604020202020204"/>
              </a:rPr>
              <a:t>9/10/2021</a:t>
            </a:r>
          </a:p>
        </p:txBody>
      </p:sp>
      <p:sp>
        <p:nvSpPr>
          <p:cNvPr id="5" name="Slide Number Placeholder 4">
            <a:extLst>
              <a:ext uri="{FF2B5EF4-FFF2-40B4-BE49-F238E27FC236}">
                <a16:creationId xmlns:a16="http://schemas.microsoft.com/office/drawing/2014/main" id="{C9B8E4E4-B82A-3B99-A474-EFC6E4497CAA}"/>
              </a:ext>
            </a:extLst>
          </p:cNvPr>
          <p:cNvSpPr>
            <a:spLocks noGrp="1"/>
          </p:cNvSpPr>
          <p:nvPr>
            <p:ph type="sldNum" sz="quarter" idx="4"/>
          </p:nvPr>
        </p:nvSpPr>
        <p:spPr/>
        <p:txBody>
          <a:bodyPr/>
          <a:lstStyle/>
          <a:p>
            <a:pPr defTabSz="914126"/>
            <a:fld id="{1E3725E8-D205-4FD1-9D32-7135FCF7A83A}" type="slidenum">
              <a:rPr lang="en-US">
                <a:solidFill>
                  <a:prstClr val="white">
                    <a:lumMod val="85000"/>
                  </a:prstClr>
                </a:solidFill>
                <a:latin typeface="Arial" panose="020B0604020202020204"/>
              </a:rPr>
              <a:pPr defTabSz="914126"/>
              <a:t>22</a:t>
            </a:fld>
            <a:endParaRPr lang="en-US">
              <a:solidFill>
                <a:prstClr val="white">
                  <a:lumMod val="85000"/>
                </a:prstClr>
              </a:solidFill>
              <a:latin typeface="Arial" panose="020B0604020202020204"/>
            </a:endParaRPr>
          </a:p>
        </p:txBody>
      </p:sp>
      <p:grpSp>
        <p:nvGrpSpPr>
          <p:cNvPr id="19" name="Group 18">
            <a:extLst>
              <a:ext uri="{FF2B5EF4-FFF2-40B4-BE49-F238E27FC236}">
                <a16:creationId xmlns:a16="http://schemas.microsoft.com/office/drawing/2014/main" id="{2F89CAFC-DD32-514D-9CB8-6CB1594D469C}"/>
              </a:ext>
            </a:extLst>
          </p:cNvPr>
          <p:cNvGrpSpPr/>
          <p:nvPr/>
        </p:nvGrpSpPr>
        <p:grpSpPr>
          <a:xfrm>
            <a:off x="7363124" y="2313183"/>
            <a:ext cx="3142765" cy="1012406"/>
            <a:chOff x="750794" y="3302568"/>
            <a:chExt cx="3144403" cy="1012933"/>
          </a:xfrm>
        </p:grpSpPr>
        <p:sp>
          <p:nvSpPr>
            <p:cNvPr id="20" name="Content Placeholder 5">
              <a:extLst>
                <a:ext uri="{FF2B5EF4-FFF2-40B4-BE49-F238E27FC236}">
                  <a16:creationId xmlns:a16="http://schemas.microsoft.com/office/drawing/2014/main" id="{022623FA-77A9-D040-0D47-A45EE1C11F0D}"/>
                </a:ext>
              </a:extLst>
            </p:cNvPr>
            <p:cNvSpPr txBox="1">
              <a:spLocks/>
            </p:cNvSpPr>
            <p:nvPr/>
          </p:nvSpPr>
          <p:spPr>
            <a:xfrm>
              <a:off x="887474" y="3764353"/>
              <a:ext cx="3007723" cy="551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26">
                <a:spcBef>
                  <a:spcPts val="500"/>
                </a:spcBef>
                <a:buClr>
                  <a:prstClr val="white"/>
                </a:buClr>
                <a:buNone/>
                <a:defRPr/>
              </a:pPr>
              <a:r>
                <a:rPr lang="en-US" sz="1999" b="1">
                  <a:solidFill>
                    <a:srgbClr val="0B4C87"/>
                  </a:solidFill>
                  <a:latin typeface="Arial" panose="020B0604020202020204"/>
                  <a:cs typeface="Arial" panose="020B0604020202020204" pitchFamily="34" charset="0"/>
                </a:rPr>
                <a:t>Improved Efficiency</a:t>
              </a:r>
            </a:p>
          </p:txBody>
        </p:sp>
        <p:sp>
          <p:nvSpPr>
            <p:cNvPr id="21" name="TextBox 20">
              <a:extLst>
                <a:ext uri="{FF2B5EF4-FFF2-40B4-BE49-F238E27FC236}">
                  <a16:creationId xmlns:a16="http://schemas.microsoft.com/office/drawing/2014/main" id="{EBBA053F-9596-554B-30FD-C6BBBA1BCE8E}"/>
                </a:ext>
              </a:extLst>
            </p:cNvPr>
            <p:cNvSpPr txBox="1"/>
            <p:nvPr/>
          </p:nvSpPr>
          <p:spPr>
            <a:xfrm>
              <a:off x="750794" y="3302568"/>
              <a:ext cx="3144403" cy="461785"/>
            </a:xfrm>
            <a:prstGeom prst="rect">
              <a:avLst/>
            </a:prstGeom>
            <a:noFill/>
          </p:spPr>
          <p:txBody>
            <a:bodyPr wrap="square" rtlCol="0">
              <a:spAutoFit/>
            </a:bodyPr>
            <a:lstStyle/>
            <a:p>
              <a:pPr algn="ctr" defTabSz="914126">
                <a:defRPr/>
              </a:pPr>
              <a:r>
                <a:rPr lang="en-US" sz="2399" b="1">
                  <a:solidFill>
                    <a:srgbClr val="C00000"/>
                  </a:solidFill>
                  <a:latin typeface="Arial" panose="020B0604020202020204"/>
                  <a:cs typeface="Arial" panose="020B0604020202020204" pitchFamily="34" charset="0"/>
                </a:rPr>
                <a:t>+2.5% pts</a:t>
              </a:r>
            </a:p>
          </p:txBody>
        </p:sp>
      </p:grpSp>
      <p:grpSp>
        <p:nvGrpSpPr>
          <p:cNvPr id="23" name="Group 22">
            <a:extLst>
              <a:ext uri="{FF2B5EF4-FFF2-40B4-BE49-F238E27FC236}">
                <a16:creationId xmlns:a16="http://schemas.microsoft.com/office/drawing/2014/main" id="{6E7E641A-55B2-2E2A-0072-17E58E8AC9A4}"/>
              </a:ext>
            </a:extLst>
          </p:cNvPr>
          <p:cNvGrpSpPr/>
          <p:nvPr/>
        </p:nvGrpSpPr>
        <p:grpSpPr>
          <a:xfrm>
            <a:off x="1319900" y="4681190"/>
            <a:ext cx="3142765" cy="922085"/>
            <a:chOff x="750794" y="3302568"/>
            <a:chExt cx="3144403" cy="922564"/>
          </a:xfrm>
        </p:grpSpPr>
        <p:sp>
          <p:nvSpPr>
            <p:cNvPr id="24" name="Content Placeholder 5">
              <a:extLst>
                <a:ext uri="{FF2B5EF4-FFF2-40B4-BE49-F238E27FC236}">
                  <a16:creationId xmlns:a16="http://schemas.microsoft.com/office/drawing/2014/main" id="{F5AD4C6E-CC23-94D3-C8E2-E7A46EDD3BE8}"/>
                </a:ext>
              </a:extLst>
            </p:cNvPr>
            <p:cNvSpPr txBox="1">
              <a:spLocks/>
            </p:cNvSpPr>
            <p:nvPr/>
          </p:nvSpPr>
          <p:spPr>
            <a:xfrm>
              <a:off x="819459" y="3673984"/>
              <a:ext cx="3007723" cy="551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26">
                <a:spcBef>
                  <a:spcPts val="500"/>
                </a:spcBef>
                <a:buClr>
                  <a:prstClr val="white"/>
                </a:buClr>
                <a:buNone/>
                <a:defRPr/>
              </a:pPr>
              <a:r>
                <a:rPr lang="en-US" sz="1999" b="1">
                  <a:solidFill>
                    <a:srgbClr val="0B4C87"/>
                  </a:solidFill>
                  <a:latin typeface="Arial" panose="020B0604020202020204"/>
                  <a:cs typeface="Arial" panose="020B0604020202020204" pitchFamily="34" charset="0"/>
                </a:rPr>
                <a:t>Processing Delay Reduction</a:t>
              </a:r>
            </a:p>
          </p:txBody>
        </p:sp>
        <p:sp>
          <p:nvSpPr>
            <p:cNvPr id="25" name="TextBox 24">
              <a:extLst>
                <a:ext uri="{FF2B5EF4-FFF2-40B4-BE49-F238E27FC236}">
                  <a16:creationId xmlns:a16="http://schemas.microsoft.com/office/drawing/2014/main" id="{8545E019-8ADE-3454-EC4E-956D66449B0D}"/>
                </a:ext>
              </a:extLst>
            </p:cNvPr>
            <p:cNvSpPr txBox="1"/>
            <p:nvPr/>
          </p:nvSpPr>
          <p:spPr>
            <a:xfrm>
              <a:off x="750794" y="3302568"/>
              <a:ext cx="3144403" cy="461785"/>
            </a:xfrm>
            <a:prstGeom prst="rect">
              <a:avLst/>
            </a:prstGeom>
            <a:noFill/>
          </p:spPr>
          <p:txBody>
            <a:bodyPr wrap="square" rtlCol="0">
              <a:spAutoFit/>
            </a:bodyPr>
            <a:lstStyle/>
            <a:p>
              <a:pPr algn="ctr" defTabSz="914126">
                <a:defRPr/>
              </a:pPr>
              <a:r>
                <a:rPr lang="en-US" sz="2399" b="1">
                  <a:solidFill>
                    <a:srgbClr val="C00000"/>
                  </a:solidFill>
                  <a:latin typeface="Arial" panose="020B0604020202020204"/>
                  <a:cs typeface="Arial" panose="020B0604020202020204" pitchFamily="34" charset="0"/>
                </a:rPr>
                <a:t>-21%</a:t>
              </a:r>
            </a:p>
          </p:txBody>
        </p:sp>
      </p:grpSp>
      <p:grpSp>
        <p:nvGrpSpPr>
          <p:cNvPr id="26" name="Group 25">
            <a:extLst>
              <a:ext uri="{FF2B5EF4-FFF2-40B4-BE49-F238E27FC236}">
                <a16:creationId xmlns:a16="http://schemas.microsoft.com/office/drawing/2014/main" id="{965A0CD1-ED2A-7BF8-6C56-2C59CA8C6757}"/>
              </a:ext>
            </a:extLst>
          </p:cNvPr>
          <p:cNvGrpSpPr/>
          <p:nvPr/>
        </p:nvGrpSpPr>
        <p:grpSpPr>
          <a:xfrm>
            <a:off x="4524534" y="2297241"/>
            <a:ext cx="2708740" cy="1044290"/>
            <a:chOff x="750794" y="3302568"/>
            <a:chExt cx="3144403" cy="1044833"/>
          </a:xfrm>
        </p:grpSpPr>
        <p:sp>
          <p:nvSpPr>
            <p:cNvPr id="27" name="Content Placeholder 5">
              <a:extLst>
                <a:ext uri="{FF2B5EF4-FFF2-40B4-BE49-F238E27FC236}">
                  <a16:creationId xmlns:a16="http://schemas.microsoft.com/office/drawing/2014/main" id="{2E35CDE7-917F-9073-9892-B80FAA53AF3B}"/>
                </a:ext>
              </a:extLst>
            </p:cNvPr>
            <p:cNvSpPr txBox="1">
              <a:spLocks/>
            </p:cNvSpPr>
            <p:nvPr/>
          </p:nvSpPr>
          <p:spPr>
            <a:xfrm>
              <a:off x="887474" y="3796253"/>
              <a:ext cx="3007723" cy="551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26">
                <a:spcBef>
                  <a:spcPts val="500"/>
                </a:spcBef>
                <a:buClr>
                  <a:prstClr val="white"/>
                </a:buClr>
                <a:buNone/>
                <a:defRPr/>
              </a:pPr>
              <a:r>
                <a:rPr lang="en-US" sz="1999" b="1">
                  <a:solidFill>
                    <a:srgbClr val="0B4C87"/>
                  </a:solidFill>
                  <a:latin typeface="Arial" panose="020B0604020202020204"/>
                  <a:cs typeface="Arial" panose="020B0604020202020204" pitchFamily="34" charset="0"/>
                </a:rPr>
                <a:t>Improved Precision</a:t>
              </a:r>
            </a:p>
          </p:txBody>
        </p:sp>
        <p:sp>
          <p:nvSpPr>
            <p:cNvPr id="28" name="TextBox 27">
              <a:extLst>
                <a:ext uri="{FF2B5EF4-FFF2-40B4-BE49-F238E27FC236}">
                  <a16:creationId xmlns:a16="http://schemas.microsoft.com/office/drawing/2014/main" id="{0728FA34-0F15-7F44-5A4E-A25E2984EABD}"/>
                </a:ext>
              </a:extLst>
            </p:cNvPr>
            <p:cNvSpPr txBox="1"/>
            <p:nvPr/>
          </p:nvSpPr>
          <p:spPr>
            <a:xfrm>
              <a:off x="750794" y="3302568"/>
              <a:ext cx="3144403" cy="461785"/>
            </a:xfrm>
            <a:prstGeom prst="rect">
              <a:avLst/>
            </a:prstGeom>
            <a:noFill/>
          </p:spPr>
          <p:txBody>
            <a:bodyPr wrap="square" rtlCol="0">
              <a:spAutoFit/>
            </a:bodyPr>
            <a:lstStyle/>
            <a:p>
              <a:pPr algn="ctr" defTabSz="914126">
                <a:defRPr/>
              </a:pPr>
              <a:r>
                <a:rPr lang="en-US" sz="2399" b="1">
                  <a:solidFill>
                    <a:srgbClr val="C00000"/>
                  </a:solidFill>
                  <a:latin typeface="Arial" panose="020B0604020202020204"/>
                  <a:cs typeface="Arial" panose="020B0604020202020204" pitchFamily="34" charset="0"/>
                </a:rPr>
                <a:t>+13.1% pts</a:t>
              </a:r>
            </a:p>
          </p:txBody>
        </p:sp>
      </p:grpSp>
      <p:pic>
        <p:nvPicPr>
          <p:cNvPr id="32" name="Graphic 31" descr="Stopwatch">
            <a:extLst>
              <a:ext uri="{FF2B5EF4-FFF2-40B4-BE49-F238E27FC236}">
                <a16:creationId xmlns:a16="http://schemas.microsoft.com/office/drawing/2014/main" id="{4969F3AB-0243-8E4E-FC70-777BD9A3DB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8508" y="3786541"/>
            <a:ext cx="914162" cy="914162"/>
          </a:xfrm>
          <a:prstGeom prst="rect">
            <a:avLst/>
          </a:prstGeom>
        </p:spPr>
      </p:pic>
      <p:grpSp>
        <p:nvGrpSpPr>
          <p:cNvPr id="35" name="Group 34">
            <a:extLst>
              <a:ext uri="{FF2B5EF4-FFF2-40B4-BE49-F238E27FC236}">
                <a16:creationId xmlns:a16="http://schemas.microsoft.com/office/drawing/2014/main" id="{139BAB8F-7BDD-22D3-119C-0E01A88360A3}"/>
              </a:ext>
            </a:extLst>
          </p:cNvPr>
          <p:cNvGrpSpPr/>
          <p:nvPr/>
        </p:nvGrpSpPr>
        <p:grpSpPr>
          <a:xfrm>
            <a:off x="4676943" y="4668533"/>
            <a:ext cx="3142765" cy="986636"/>
            <a:chOff x="750794" y="3302568"/>
            <a:chExt cx="3144403" cy="987149"/>
          </a:xfrm>
        </p:grpSpPr>
        <p:sp>
          <p:nvSpPr>
            <p:cNvPr id="36" name="Content Placeholder 5">
              <a:extLst>
                <a:ext uri="{FF2B5EF4-FFF2-40B4-BE49-F238E27FC236}">
                  <a16:creationId xmlns:a16="http://schemas.microsoft.com/office/drawing/2014/main" id="{32EA2A89-BF48-A582-606D-852FFC2B2B77}"/>
                </a:ext>
              </a:extLst>
            </p:cNvPr>
            <p:cNvSpPr txBox="1">
              <a:spLocks/>
            </p:cNvSpPr>
            <p:nvPr/>
          </p:nvSpPr>
          <p:spPr>
            <a:xfrm>
              <a:off x="818809" y="3738569"/>
              <a:ext cx="3007723" cy="551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26">
                <a:spcBef>
                  <a:spcPts val="500"/>
                </a:spcBef>
                <a:buClr>
                  <a:prstClr val="white"/>
                </a:buClr>
                <a:buNone/>
                <a:defRPr/>
              </a:pPr>
              <a:r>
                <a:rPr lang="en-US" sz="1999" b="1">
                  <a:solidFill>
                    <a:srgbClr val="0B4C87"/>
                  </a:solidFill>
                  <a:latin typeface="Arial" panose="020B0604020202020204"/>
                  <a:cs typeface="Arial" panose="020B0604020202020204" pitchFamily="34" charset="0"/>
                </a:rPr>
                <a:t>Fewer Peak Hires</a:t>
              </a:r>
            </a:p>
          </p:txBody>
        </p:sp>
        <p:sp>
          <p:nvSpPr>
            <p:cNvPr id="37" name="TextBox 36">
              <a:extLst>
                <a:ext uri="{FF2B5EF4-FFF2-40B4-BE49-F238E27FC236}">
                  <a16:creationId xmlns:a16="http://schemas.microsoft.com/office/drawing/2014/main" id="{208D106A-DF62-EB42-5384-1991210D70FE}"/>
                </a:ext>
              </a:extLst>
            </p:cNvPr>
            <p:cNvSpPr txBox="1"/>
            <p:nvPr/>
          </p:nvSpPr>
          <p:spPr>
            <a:xfrm>
              <a:off x="750794" y="3302568"/>
              <a:ext cx="3144403" cy="461785"/>
            </a:xfrm>
            <a:prstGeom prst="rect">
              <a:avLst/>
            </a:prstGeom>
            <a:noFill/>
          </p:spPr>
          <p:txBody>
            <a:bodyPr wrap="square" rtlCol="0">
              <a:spAutoFit/>
            </a:bodyPr>
            <a:lstStyle/>
            <a:p>
              <a:pPr algn="ctr" defTabSz="914126">
                <a:defRPr/>
              </a:pPr>
              <a:r>
                <a:rPr lang="en-US" sz="2399" b="1">
                  <a:solidFill>
                    <a:srgbClr val="C00000"/>
                  </a:solidFill>
                  <a:latin typeface="Arial" panose="020B0604020202020204"/>
                  <a:cs typeface="Arial" panose="020B0604020202020204" pitchFamily="34" charset="0"/>
                </a:rPr>
                <a:t>75%</a:t>
              </a:r>
            </a:p>
          </p:txBody>
        </p:sp>
      </p:grpSp>
      <p:grpSp>
        <p:nvGrpSpPr>
          <p:cNvPr id="38" name="Group 37">
            <a:extLst>
              <a:ext uri="{FF2B5EF4-FFF2-40B4-BE49-F238E27FC236}">
                <a16:creationId xmlns:a16="http://schemas.microsoft.com/office/drawing/2014/main" id="{414BC017-CD16-444A-FEC0-7088B57A076B}"/>
              </a:ext>
            </a:extLst>
          </p:cNvPr>
          <p:cNvGrpSpPr/>
          <p:nvPr/>
        </p:nvGrpSpPr>
        <p:grpSpPr>
          <a:xfrm>
            <a:off x="8033987" y="4669934"/>
            <a:ext cx="3142765" cy="944588"/>
            <a:chOff x="750794" y="3302568"/>
            <a:chExt cx="3144403" cy="945079"/>
          </a:xfrm>
        </p:grpSpPr>
        <p:sp>
          <p:nvSpPr>
            <p:cNvPr id="39" name="Content Placeholder 5">
              <a:extLst>
                <a:ext uri="{FF2B5EF4-FFF2-40B4-BE49-F238E27FC236}">
                  <a16:creationId xmlns:a16="http://schemas.microsoft.com/office/drawing/2014/main" id="{B9BE9440-B21C-E9B5-DB54-127B2178560D}"/>
                </a:ext>
              </a:extLst>
            </p:cNvPr>
            <p:cNvSpPr txBox="1">
              <a:spLocks/>
            </p:cNvSpPr>
            <p:nvPr/>
          </p:nvSpPr>
          <p:spPr>
            <a:xfrm>
              <a:off x="819134" y="3696499"/>
              <a:ext cx="3007723" cy="551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26">
                <a:spcBef>
                  <a:spcPts val="500"/>
                </a:spcBef>
                <a:buClr>
                  <a:prstClr val="white"/>
                </a:buClr>
                <a:buNone/>
                <a:defRPr/>
              </a:pPr>
              <a:r>
                <a:rPr lang="en-US" sz="1999" b="1">
                  <a:solidFill>
                    <a:srgbClr val="0B4C87"/>
                  </a:solidFill>
                  <a:latin typeface="Arial" panose="020B0604020202020204"/>
                  <a:cs typeface="Arial" panose="020B0604020202020204" pitchFamily="34" charset="0"/>
                </a:rPr>
                <a:t>Overtime Usage</a:t>
              </a:r>
            </a:p>
          </p:txBody>
        </p:sp>
        <p:sp>
          <p:nvSpPr>
            <p:cNvPr id="40" name="TextBox 39">
              <a:extLst>
                <a:ext uri="{FF2B5EF4-FFF2-40B4-BE49-F238E27FC236}">
                  <a16:creationId xmlns:a16="http://schemas.microsoft.com/office/drawing/2014/main" id="{EE87E558-A8F4-76D3-8E6D-5B8BAF7FBE51}"/>
                </a:ext>
              </a:extLst>
            </p:cNvPr>
            <p:cNvSpPr txBox="1"/>
            <p:nvPr/>
          </p:nvSpPr>
          <p:spPr>
            <a:xfrm>
              <a:off x="750794" y="3302568"/>
              <a:ext cx="3144403" cy="461785"/>
            </a:xfrm>
            <a:prstGeom prst="rect">
              <a:avLst/>
            </a:prstGeom>
            <a:noFill/>
          </p:spPr>
          <p:txBody>
            <a:bodyPr wrap="square" rtlCol="0">
              <a:spAutoFit/>
            </a:bodyPr>
            <a:lstStyle/>
            <a:p>
              <a:pPr algn="ctr" defTabSz="914126">
                <a:defRPr/>
              </a:pPr>
              <a:r>
                <a:rPr lang="en-US" sz="2399" b="1">
                  <a:solidFill>
                    <a:srgbClr val="C00000"/>
                  </a:solidFill>
                  <a:latin typeface="Arial" panose="020B0604020202020204"/>
                  <a:cs typeface="Arial" panose="020B0604020202020204" pitchFamily="34" charset="0"/>
                </a:rPr>
                <a:t>-2% pts</a:t>
              </a:r>
            </a:p>
          </p:txBody>
        </p:sp>
      </p:grpSp>
      <p:pic>
        <p:nvPicPr>
          <p:cNvPr id="44" name="Graphic 43" descr="Group with solid fill">
            <a:extLst>
              <a:ext uri="{FF2B5EF4-FFF2-40B4-BE49-F238E27FC236}">
                <a16:creationId xmlns:a16="http://schemas.microsoft.com/office/drawing/2014/main" id="{7D47636B-D1D5-D735-E740-5600C3EF72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90920" y="3786541"/>
            <a:ext cx="914162" cy="914162"/>
          </a:xfrm>
          <a:prstGeom prst="rect">
            <a:avLst/>
          </a:prstGeom>
        </p:spPr>
      </p:pic>
      <p:pic>
        <p:nvPicPr>
          <p:cNvPr id="46" name="Graphic 45" descr="Upward trend with solid fill">
            <a:extLst>
              <a:ext uri="{FF2B5EF4-FFF2-40B4-BE49-F238E27FC236}">
                <a16:creationId xmlns:a16="http://schemas.microsoft.com/office/drawing/2014/main" id="{5C7EFBFC-96BA-CDA3-EFBC-10DB51E512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1823" y="1469174"/>
            <a:ext cx="914162" cy="914162"/>
          </a:xfrm>
          <a:prstGeom prst="rect">
            <a:avLst/>
          </a:prstGeom>
        </p:spPr>
      </p:pic>
      <p:pic>
        <p:nvPicPr>
          <p:cNvPr id="48" name="Graphic 47" descr="Bar graph with downward trend with solid fill">
            <a:extLst>
              <a:ext uri="{FF2B5EF4-FFF2-40B4-BE49-F238E27FC236}">
                <a16:creationId xmlns:a16="http://schemas.microsoft.com/office/drawing/2014/main" id="{352FC200-A6A5-F7E3-CC3F-42E65700C2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48288" y="3786541"/>
            <a:ext cx="914162" cy="914162"/>
          </a:xfrm>
          <a:prstGeom prst="rect">
            <a:avLst/>
          </a:prstGeom>
        </p:spPr>
      </p:pic>
      <p:pic>
        <p:nvPicPr>
          <p:cNvPr id="50" name="Picture 49">
            <a:extLst>
              <a:ext uri="{FF2B5EF4-FFF2-40B4-BE49-F238E27FC236}">
                <a16:creationId xmlns:a16="http://schemas.microsoft.com/office/drawing/2014/main" id="{3E61B84A-435F-7C1F-C019-6338A2C4E5C9}"/>
              </a:ext>
            </a:extLst>
          </p:cNvPr>
          <p:cNvPicPr>
            <a:picLocks noChangeAspect="1"/>
          </p:cNvPicPr>
          <p:nvPr/>
        </p:nvPicPr>
        <p:blipFill rotWithShape="1">
          <a:blip r:embed="rId10">
            <a:duotone>
              <a:schemeClr val="accent1">
                <a:shade val="45000"/>
                <a:satMod val="135000"/>
              </a:schemeClr>
              <a:prstClr val="white"/>
            </a:duotone>
          </a:blip>
          <a:srcRect t="8331" r="7623"/>
          <a:stretch/>
        </p:blipFill>
        <p:spPr>
          <a:xfrm>
            <a:off x="2437399" y="1469174"/>
            <a:ext cx="1122002" cy="914162"/>
          </a:xfrm>
          <a:prstGeom prst="rect">
            <a:avLst/>
          </a:prstGeom>
        </p:spPr>
      </p:pic>
      <p:grpSp>
        <p:nvGrpSpPr>
          <p:cNvPr id="51" name="Group 50">
            <a:extLst>
              <a:ext uri="{FF2B5EF4-FFF2-40B4-BE49-F238E27FC236}">
                <a16:creationId xmlns:a16="http://schemas.microsoft.com/office/drawing/2014/main" id="{7841CFA3-264A-3AA9-3D93-C96B901C0C24}"/>
              </a:ext>
            </a:extLst>
          </p:cNvPr>
          <p:cNvGrpSpPr/>
          <p:nvPr/>
        </p:nvGrpSpPr>
        <p:grpSpPr>
          <a:xfrm>
            <a:off x="1685946" y="2334770"/>
            <a:ext cx="2708740" cy="969232"/>
            <a:chOff x="750794" y="3302568"/>
            <a:chExt cx="3144403" cy="969736"/>
          </a:xfrm>
        </p:grpSpPr>
        <p:sp>
          <p:nvSpPr>
            <p:cNvPr id="52" name="Content Placeholder 5">
              <a:extLst>
                <a:ext uri="{FF2B5EF4-FFF2-40B4-BE49-F238E27FC236}">
                  <a16:creationId xmlns:a16="http://schemas.microsoft.com/office/drawing/2014/main" id="{992AA8ED-B0FE-89E7-1465-F265A7C0928D}"/>
                </a:ext>
              </a:extLst>
            </p:cNvPr>
            <p:cNvSpPr txBox="1">
              <a:spLocks/>
            </p:cNvSpPr>
            <p:nvPr/>
          </p:nvSpPr>
          <p:spPr>
            <a:xfrm>
              <a:off x="830113" y="3721156"/>
              <a:ext cx="3007723" cy="551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26">
                <a:spcBef>
                  <a:spcPts val="500"/>
                </a:spcBef>
                <a:buClr>
                  <a:prstClr val="white"/>
                </a:buClr>
                <a:buNone/>
                <a:defRPr/>
              </a:pPr>
              <a:r>
                <a:rPr lang="en-US" sz="1999" b="1">
                  <a:solidFill>
                    <a:srgbClr val="0B4C87"/>
                  </a:solidFill>
                  <a:latin typeface="Arial" panose="020B0604020202020204"/>
                  <a:cs typeface="Arial" panose="020B0604020202020204" pitchFamily="34" charset="0"/>
                </a:rPr>
                <a:t>Additional Package Sorters</a:t>
              </a:r>
            </a:p>
          </p:txBody>
        </p:sp>
        <p:sp>
          <p:nvSpPr>
            <p:cNvPr id="53" name="TextBox 52">
              <a:extLst>
                <a:ext uri="{FF2B5EF4-FFF2-40B4-BE49-F238E27FC236}">
                  <a16:creationId xmlns:a16="http://schemas.microsoft.com/office/drawing/2014/main" id="{B7E0EA97-E902-9817-E2CA-F786D2DA64B5}"/>
                </a:ext>
              </a:extLst>
            </p:cNvPr>
            <p:cNvSpPr txBox="1"/>
            <p:nvPr/>
          </p:nvSpPr>
          <p:spPr>
            <a:xfrm>
              <a:off x="750794" y="3302568"/>
              <a:ext cx="3144403" cy="461785"/>
            </a:xfrm>
            <a:prstGeom prst="rect">
              <a:avLst/>
            </a:prstGeom>
            <a:noFill/>
          </p:spPr>
          <p:txBody>
            <a:bodyPr wrap="square" rtlCol="0">
              <a:spAutoFit/>
            </a:bodyPr>
            <a:lstStyle/>
            <a:p>
              <a:pPr algn="ctr" defTabSz="914126">
                <a:defRPr/>
              </a:pPr>
              <a:r>
                <a:rPr lang="en-US" sz="2399" b="1">
                  <a:solidFill>
                    <a:srgbClr val="C00000"/>
                  </a:solidFill>
                  <a:latin typeface="Arial" panose="020B0604020202020204"/>
                  <a:cs typeface="Arial" panose="020B0604020202020204" pitchFamily="34" charset="0"/>
                </a:rPr>
                <a:t>50</a:t>
              </a:r>
            </a:p>
          </p:txBody>
        </p:sp>
      </p:grpSp>
      <p:pic>
        <p:nvPicPr>
          <p:cNvPr id="55" name="Graphic 54" descr="Gauge with solid fill">
            <a:extLst>
              <a:ext uri="{FF2B5EF4-FFF2-40B4-BE49-F238E27FC236}">
                <a16:creationId xmlns:a16="http://schemas.microsoft.com/office/drawing/2014/main" id="{2878B462-0DC5-6389-36FB-ACE80BC137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77425" y="1469174"/>
            <a:ext cx="914162" cy="914162"/>
          </a:xfrm>
          <a:prstGeom prst="rect">
            <a:avLst/>
          </a:prstGeom>
        </p:spPr>
      </p:pic>
    </p:spTree>
    <p:extLst>
      <p:ext uri="{BB962C8B-B14F-4D97-AF65-F5344CB8AC3E}">
        <p14:creationId xmlns:p14="http://schemas.microsoft.com/office/powerpoint/2010/main" val="2520769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CB52E0-C8F4-A7EB-7A86-FCFE18670A3C}"/>
              </a:ext>
            </a:extLst>
          </p:cNvPr>
          <p:cNvPicPr>
            <a:picLocks noChangeAspect="1"/>
          </p:cNvPicPr>
          <p:nvPr/>
        </p:nvPicPr>
        <p:blipFill>
          <a:blip r:embed="rId3"/>
          <a:stretch>
            <a:fillRect/>
          </a:stretch>
        </p:blipFill>
        <p:spPr>
          <a:xfrm>
            <a:off x="4454564" y="1951146"/>
            <a:ext cx="7573846" cy="2620557"/>
          </a:xfrm>
          <a:prstGeom prst="rect">
            <a:avLst/>
          </a:prstGeom>
        </p:spPr>
      </p:pic>
      <p:sp>
        <p:nvSpPr>
          <p:cNvPr id="14" name="Title 42">
            <a:extLst>
              <a:ext uri="{FF2B5EF4-FFF2-40B4-BE49-F238E27FC236}">
                <a16:creationId xmlns:a16="http://schemas.microsoft.com/office/drawing/2014/main" id="{63B047AD-A7CA-4F3E-9923-7D682CE27878}"/>
              </a:ext>
            </a:extLst>
          </p:cNvPr>
          <p:cNvSpPr txBox="1">
            <a:spLocks/>
          </p:cNvSpPr>
          <p:nvPr/>
        </p:nvSpPr>
        <p:spPr>
          <a:xfrm>
            <a:off x="273489" y="275142"/>
            <a:ext cx="10681545" cy="646139"/>
          </a:xfrm>
          <a:prstGeom prst="rect">
            <a:avLst/>
          </a:prstGeom>
          <a:noFill/>
          <a:ln>
            <a:noFill/>
            <a:prstDash/>
          </a:ln>
          <a:effectLst/>
        </p:spPr>
        <p:txBody>
          <a:bodyPr rot="0" spcFirstLastPara="0" vertOverflow="overflow" horzOverflow="overflow" vert="horz" wrap="square" lIns="91392" tIns="45696" rIns="91392" bIns="45696"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3852">
              <a:lnSpc>
                <a:spcPct val="100000"/>
              </a:lnSpc>
              <a:spcBef>
                <a:spcPts val="0"/>
              </a:spcBef>
              <a:defRPr/>
            </a:pPr>
            <a:r>
              <a:rPr lang="en-US" sz="3599" b="1">
                <a:solidFill>
                  <a:srgbClr val="004287"/>
                </a:solidFill>
                <a:latin typeface="Arial" panose="020B0604020202020204" pitchFamily="34" charset="0"/>
                <a:cs typeface="Arial" panose="020B0604020202020204" pitchFamily="34" charset="0"/>
              </a:rPr>
              <a:t>Processing Peak Staffing</a:t>
            </a:r>
          </a:p>
        </p:txBody>
      </p:sp>
      <p:sp>
        <p:nvSpPr>
          <p:cNvPr id="4" name="TextBox 3">
            <a:extLst>
              <a:ext uri="{FF2B5EF4-FFF2-40B4-BE49-F238E27FC236}">
                <a16:creationId xmlns:a16="http://schemas.microsoft.com/office/drawing/2014/main" id="{814E38B8-D927-A23B-E03C-344CFF038E6D}"/>
              </a:ext>
            </a:extLst>
          </p:cNvPr>
          <p:cNvSpPr txBox="1"/>
          <p:nvPr/>
        </p:nvSpPr>
        <p:spPr>
          <a:xfrm>
            <a:off x="198561" y="1676788"/>
            <a:ext cx="4256002" cy="3169273"/>
          </a:xfrm>
          <a:prstGeom prst="rect">
            <a:avLst/>
          </a:prstGeom>
          <a:noFill/>
        </p:spPr>
        <p:txBody>
          <a:bodyPr wrap="square" rtlCol="0">
            <a:spAutoFit/>
          </a:bodyPr>
          <a:lstStyle/>
          <a:p>
            <a:pPr marL="285578" indent="-285578" defTabSz="913852">
              <a:spcBef>
                <a:spcPts val="2398"/>
              </a:spcBef>
              <a:buFont typeface="Arial" panose="020B0604020202020204" pitchFamily="34" charset="0"/>
              <a:buChar char="•"/>
              <a:defRPr/>
            </a:pPr>
            <a:r>
              <a:rPr lang="en-US" sz="1999">
                <a:solidFill>
                  <a:srgbClr val="004287"/>
                </a:solidFill>
                <a:latin typeface="Arial" panose="020B0604020202020204" pitchFamily="34" charset="0"/>
                <a:cs typeface="Arial" panose="020B0604020202020204" pitchFamily="34" charset="0"/>
              </a:rPr>
              <a:t>Reduced reliance on peak season staffing</a:t>
            </a:r>
          </a:p>
          <a:p>
            <a:pPr marL="285578" indent="-285578" defTabSz="913852">
              <a:spcBef>
                <a:spcPts val="2398"/>
              </a:spcBef>
              <a:buFont typeface="Arial" panose="020B0604020202020204" pitchFamily="34" charset="0"/>
              <a:buChar char="•"/>
              <a:defRPr/>
            </a:pPr>
            <a:r>
              <a:rPr lang="en-US" sz="1999">
                <a:solidFill>
                  <a:srgbClr val="004287"/>
                </a:solidFill>
                <a:latin typeface="Arial" panose="020B0604020202020204" pitchFamily="34" charset="0"/>
                <a:cs typeface="Arial" panose="020B0604020202020204" pitchFamily="34" charset="0"/>
              </a:rPr>
              <a:t>Employed 6K PSE clerks                                    </a:t>
            </a:r>
          </a:p>
          <a:p>
            <a:pPr marL="285578" indent="-285578" defTabSz="913852">
              <a:spcBef>
                <a:spcPts val="2398"/>
              </a:spcBef>
              <a:buFont typeface="Arial" panose="020B0604020202020204" pitchFamily="34" charset="0"/>
              <a:buChar char="•"/>
              <a:defRPr/>
            </a:pPr>
            <a:r>
              <a:rPr lang="en-US" sz="1999">
                <a:solidFill>
                  <a:srgbClr val="004287"/>
                </a:solidFill>
                <a:latin typeface="Arial" panose="020B0604020202020204" pitchFamily="34" charset="0"/>
                <a:cs typeface="Arial" panose="020B0604020202020204" pitchFamily="34" charset="0"/>
              </a:rPr>
              <a:t>Employed 7K MHA mail handlers                       </a:t>
            </a:r>
          </a:p>
          <a:p>
            <a:pPr marL="285578" indent="-285578" defTabSz="913852">
              <a:spcBef>
                <a:spcPts val="2398"/>
              </a:spcBef>
              <a:buFont typeface="Arial" panose="020B0604020202020204" pitchFamily="34" charset="0"/>
              <a:buChar char="•"/>
              <a:defRPr/>
            </a:pPr>
            <a:r>
              <a:rPr lang="en-US" sz="1999">
                <a:solidFill>
                  <a:srgbClr val="004287"/>
                </a:solidFill>
                <a:latin typeface="Arial" panose="020B0604020202020204" pitchFamily="34" charset="0"/>
                <a:cs typeface="Arial" panose="020B0604020202020204" pitchFamily="34" charset="0"/>
              </a:rPr>
              <a:t>Reduced peak staffing enables                    increased efficiencies and                          reduced cost</a:t>
            </a:r>
            <a:endParaRPr lang="en-US" sz="1999">
              <a:solidFill>
                <a:srgbClr val="004287"/>
              </a:solidFill>
              <a:latin typeface="Arial" panose="020B0604020202020204"/>
            </a:endParaRPr>
          </a:p>
        </p:txBody>
      </p:sp>
      <p:sp>
        <p:nvSpPr>
          <p:cNvPr id="5" name="Date Placeholder 4">
            <a:extLst>
              <a:ext uri="{FF2B5EF4-FFF2-40B4-BE49-F238E27FC236}">
                <a16:creationId xmlns:a16="http://schemas.microsoft.com/office/drawing/2014/main" id="{945B8526-2E21-F99C-3D2C-BF7C293548E0}"/>
              </a:ext>
            </a:extLst>
          </p:cNvPr>
          <p:cNvSpPr>
            <a:spLocks noGrp="1"/>
          </p:cNvSpPr>
          <p:nvPr>
            <p:ph type="dt" sz="half" idx="2"/>
          </p:nvPr>
        </p:nvSpPr>
        <p:spPr/>
        <p:txBody>
          <a:bodyPr/>
          <a:lstStyle/>
          <a:p>
            <a:pPr defTabSz="914126">
              <a:defRPr/>
            </a:pPr>
            <a:r>
              <a:rPr lang="en-US">
                <a:solidFill>
                  <a:prstClr val="white">
                    <a:lumMod val="85000"/>
                  </a:prstClr>
                </a:solidFill>
                <a:latin typeface="Arial" panose="020B0604020202020204"/>
              </a:rPr>
              <a:t>Wednesday, November 30, 2022</a:t>
            </a:r>
          </a:p>
        </p:txBody>
      </p:sp>
      <p:sp>
        <p:nvSpPr>
          <p:cNvPr id="6" name="Slide Number Placeholder 5">
            <a:extLst>
              <a:ext uri="{FF2B5EF4-FFF2-40B4-BE49-F238E27FC236}">
                <a16:creationId xmlns:a16="http://schemas.microsoft.com/office/drawing/2014/main" id="{EB8FDA80-ABFF-9DEC-1464-51C92B8155BA}"/>
              </a:ext>
            </a:extLst>
          </p:cNvPr>
          <p:cNvSpPr>
            <a:spLocks noGrp="1"/>
          </p:cNvSpPr>
          <p:nvPr>
            <p:ph type="sldNum" sz="quarter" idx="4"/>
          </p:nvPr>
        </p:nvSpPr>
        <p:spPr/>
        <p:txBody>
          <a:bodyPr/>
          <a:lstStyle/>
          <a:p>
            <a:pPr defTabSz="914126">
              <a:defRPr/>
            </a:pPr>
            <a:fld id="{1E3725E8-D205-4FD1-9D32-7135FCF7A83A}" type="slidenum">
              <a:rPr lang="en-US">
                <a:solidFill>
                  <a:prstClr val="white">
                    <a:lumMod val="85000"/>
                  </a:prstClr>
                </a:solidFill>
                <a:latin typeface="Arial" panose="020B0604020202020204"/>
              </a:rPr>
              <a:pPr defTabSz="914126">
                <a:defRPr/>
              </a:pPr>
              <a:t>23</a:t>
            </a:fld>
            <a:endParaRPr lang="en-US">
              <a:solidFill>
                <a:prstClr val="white">
                  <a:lumMod val="85000"/>
                </a:prstClr>
              </a:solidFill>
              <a:latin typeface="Arial" panose="020B0604020202020204"/>
            </a:endParaRPr>
          </a:p>
        </p:txBody>
      </p:sp>
    </p:spTree>
    <p:extLst>
      <p:ext uri="{BB962C8B-B14F-4D97-AF65-F5344CB8AC3E}">
        <p14:creationId xmlns:p14="http://schemas.microsoft.com/office/powerpoint/2010/main" val="1570505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2">
            <a:extLst>
              <a:ext uri="{FF2B5EF4-FFF2-40B4-BE49-F238E27FC236}">
                <a16:creationId xmlns:a16="http://schemas.microsoft.com/office/drawing/2014/main" id="{63B047AD-A7CA-4F3E-9923-7D682CE27878}"/>
              </a:ext>
            </a:extLst>
          </p:cNvPr>
          <p:cNvSpPr txBox="1">
            <a:spLocks/>
          </p:cNvSpPr>
          <p:nvPr/>
        </p:nvSpPr>
        <p:spPr>
          <a:xfrm>
            <a:off x="274248" y="275142"/>
            <a:ext cx="10681545" cy="646139"/>
          </a:xfrm>
          <a:prstGeom prst="rect">
            <a:avLst/>
          </a:prstGeom>
          <a:noFill/>
          <a:ln>
            <a:noFill/>
            <a:prstDash/>
          </a:ln>
          <a:effectLst/>
        </p:spPr>
        <p:txBody>
          <a:bodyPr rot="0" spcFirstLastPara="0" vertOverflow="overflow" horzOverflow="overflow" vert="horz" wrap="square" lIns="91392" tIns="45696" rIns="91392" bIns="45696"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3852">
              <a:lnSpc>
                <a:spcPct val="100000"/>
              </a:lnSpc>
              <a:spcBef>
                <a:spcPts val="0"/>
              </a:spcBef>
              <a:defRPr/>
            </a:pPr>
            <a:r>
              <a:rPr lang="en-US" sz="3599" b="1">
                <a:solidFill>
                  <a:srgbClr val="004287"/>
                </a:solidFill>
                <a:latin typeface="Arial" panose="020B0604020202020204" pitchFamily="34" charset="0"/>
                <a:cs typeface="Arial" panose="020B0604020202020204" pitchFamily="34" charset="0"/>
              </a:rPr>
              <a:t>Processing Precision</a:t>
            </a:r>
          </a:p>
        </p:txBody>
      </p:sp>
      <p:sp>
        <p:nvSpPr>
          <p:cNvPr id="4" name="Content Placeholder 2">
            <a:extLst>
              <a:ext uri="{FF2B5EF4-FFF2-40B4-BE49-F238E27FC236}">
                <a16:creationId xmlns:a16="http://schemas.microsoft.com/office/drawing/2014/main" id="{45A3EFC3-557D-168C-EFF0-B930D9F36953}"/>
              </a:ext>
            </a:extLst>
          </p:cNvPr>
          <p:cNvSpPr txBox="1">
            <a:spLocks/>
          </p:cNvSpPr>
          <p:nvPr/>
        </p:nvSpPr>
        <p:spPr>
          <a:xfrm>
            <a:off x="343602" y="1388847"/>
            <a:ext cx="4036281" cy="4102818"/>
          </a:xfrm>
          <a:prstGeom prst="rect">
            <a:avLst/>
          </a:prstGeom>
        </p:spPr>
        <p:txBody>
          <a:bodyPr>
            <a:normAutofit fontScale="92500" lnSpcReduction="20000"/>
          </a:bodyPr>
          <a:lstStyle>
            <a:lvl1pPr marL="0" indent="0" algn="l" defTabSz="913852" rtl="0" eaLnBrk="1" latinLnBrk="0" hangingPunct="1">
              <a:lnSpc>
                <a:spcPct val="90000"/>
              </a:lnSpc>
              <a:spcBef>
                <a:spcPts val="1000"/>
              </a:spcBef>
              <a:buFont typeface="Arial" panose="020B0604020202020204" pitchFamily="34" charset="0"/>
              <a:buNone/>
              <a:defRPr sz="2798" kern="1200">
                <a:solidFill>
                  <a:schemeClr val="tx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marL="342797" indent="-342797" defTabSz="913578">
              <a:lnSpc>
                <a:spcPct val="110000"/>
              </a:lnSpc>
              <a:spcBef>
                <a:spcPts val="0"/>
              </a:spcBef>
              <a:buFont typeface="Arial" panose="020B0604020202020204" pitchFamily="34" charset="0"/>
              <a:buChar char="•"/>
              <a:defRPr/>
            </a:pPr>
            <a:r>
              <a:rPr lang="en-US" sz="2099">
                <a:solidFill>
                  <a:srgbClr val="004287"/>
                </a:solidFill>
              </a:rPr>
              <a:t>Significantly improved precision compared to last year and well positioned for Peak</a:t>
            </a:r>
          </a:p>
          <a:p>
            <a:pPr defTabSz="913578">
              <a:lnSpc>
                <a:spcPct val="110000"/>
              </a:lnSpc>
              <a:spcBef>
                <a:spcPts val="0"/>
              </a:spcBef>
              <a:defRPr/>
            </a:pPr>
            <a:endParaRPr lang="en-US" sz="2099">
              <a:solidFill>
                <a:srgbClr val="004287"/>
              </a:solidFill>
            </a:endParaRPr>
          </a:p>
          <a:p>
            <a:pPr marL="342797" indent="-342797" defTabSz="913578">
              <a:lnSpc>
                <a:spcPct val="110000"/>
              </a:lnSpc>
              <a:spcBef>
                <a:spcPts val="0"/>
              </a:spcBef>
              <a:buFont typeface="Arial" panose="020B0604020202020204" pitchFamily="34" charset="0"/>
              <a:buChar char="•"/>
              <a:defRPr/>
            </a:pPr>
            <a:r>
              <a:rPr lang="en-US" sz="2099">
                <a:solidFill>
                  <a:srgbClr val="004287"/>
                </a:solidFill>
              </a:rPr>
              <a:t>Achieve our processing plan at each facility every day; processing all expected volume by the expected clearance time</a:t>
            </a:r>
          </a:p>
          <a:p>
            <a:pPr defTabSz="913578">
              <a:lnSpc>
                <a:spcPct val="110000"/>
              </a:lnSpc>
              <a:spcBef>
                <a:spcPts val="0"/>
              </a:spcBef>
              <a:defRPr/>
            </a:pPr>
            <a:endParaRPr lang="en-US" sz="2099">
              <a:solidFill>
                <a:srgbClr val="004287"/>
              </a:solidFill>
            </a:endParaRPr>
          </a:p>
          <a:p>
            <a:pPr marL="342797" indent="-342797" defTabSz="913578">
              <a:lnSpc>
                <a:spcPct val="110000"/>
              </a:lnSpc>
              <a:spcBef>
                <a:spcPts val="0"/>
              </a:spcBef>
              <a:buFont typeface="Arial" panose="020B0604020202020204" pitchFamily="34" charset="0"/>
              <a:buChar char="•"/>
              <a:defRPr/>
            </a:pPr>
            <a:r>
              <a:rPr lang="en-US" sz="2099">
                <a:solidFill>
                  <a:srgbClr val="004287"/>
                </a:solidFill>
              </a:rPr>
              <a:t>Precision enables trucks to leave on time and mail to get to destination timely</a:t>
            </a:r>
          </a:p>
          <a:p>
            <a:pPr defTabSz="913578">
              <a:lnSpc>
                <a:spcPct val="110000"/>
              </a:lnSpc>
              <a:spcBef>
                <a:spcPts val="0"/>
              </a:spcBef>
              <a:defRPr/>
            </a:pPr>
            <a:endParaRPr lang="en-US" sz="2099">
              <a:solidFill>
                <a:srgbClr val="004287"/>
              </a:solidFill>
            </a:endParaRPr>
          </a:p>
          <a:p>
            <a:pPr marL="342797" indent="-342797" defTabSz="913578">
              <a:lnSpc>
                <a:spcPct val="110000"/>
              </a:lnSpc>
              <a:spcBef>
                <a:spcPts val="0"/>
              </a:spcBef>
              <a:buFont typeface="Arial" panose="020B0604020202020204" pitchFamily="34" charset="0"/>
              <a:buChar char="•"/>
              <a:defRPr/>
            </a:pPr>
            <a:r>
              <a:rPr lang="en-US" sz="2099">
                <a:solidFill>
                  <a:srgbClr val="004287"/>
                </a:solidFill>
              </a:rPr>
              <a:t>Peak Period Precision up 13.1% to last Peak</a:t>
            </a:r>
          </a:p>
        </p:txBody>
      </p:sp>
      <p:sp>
        <p:nvSpPr>
          <p:cNvPr id="5" name="Date Placeholder 4">
            <a:extLst>
              <a:ext uri="{FF2B5EF4-FFF2-40B4-BE49-F238E27FC236}">
                <a16:creationId xmlns:a16="http://schemas.microsoft.com/office/drawing/2014/main" id="{EE5114F4-03A1-F917-9FDF-4097418DE375}"/>
              </a:ext>
            </a:extLst>
          </p:cNvPr>
          <p:cNvSpPr>
            <a:spLocks noGrp="1"/>
          </p:cNvSpPr>
          <p:nvPr>
            <p:ph type="dt" sz="half" idx="2"/>
          </p:nvPr>
        </p:nvSpPr>
        <p:spPr/>
        <p:txBody>
          <a:bodyPr/>
          <a:lstStyle/>
          <a:p>
            <a:pPr defTabSz="914126">
              <a:defRPr/>
            </a:pPr>
            <a:r>
              <a:rPr lang="en-US">
                <a:solidFill>
                  <a:prstClr val="white">
                    <a:lumMod val="85000"/>
                  </a:prstClr>
                </a:solidFill>
                <a:latin typeface="Arial" panose="020B0604020202020204"/>
              </a:rPr>
              <a:t>Wednesday, November 30, 2022</a:t>
            </a:r>
          </a:p>
        </p:txBody>
      </p:sp>
      <p:sp>
        <p:nvSpPr>
          <p:cNvPr id="6" name="Slide Number Placeholder 5">
            <a:extLst>
              <a:ext uri="{FF2B5EF4-FFF2-40B4-BE49-F238E27FC236}">
                <a16:creationId xmlns:a16="http://schemas.microsoft.com/office/drawing/2014/main" id="{F581E584-CE36-8358-5CBA-E3625F415B84}"/>
              </a:ext>
            </a:extLst>
          </p:cNvPr>
          <p:cNvSpPr>
            <a:spLocks noGrp="1"/>
          </p:cNvSpPr>
          <p:nvPr>
            <p:ph type="sldNum" sz="quarter" idx="4"/>
          </p:nvPr>
        </p:nvSpPr>
        <p:spPr/>
        <p:txBody>
          <a:bodyPr/>
          <a:lstStyle/>
          <a:p>
            <a:pPr defTabSz="914126">
              <a:defRPr/>
            </a:pPr>
            <a:fld id="{1E3725E8-D205-4FD1-9D32-7135FCF7A83A}" type="slidenum">
              <a:rPr lang="en-US">
                <a:solidFill>
                  <a:prstClr val="white">
                    <a:lumMod val="85000"/>
                  </a:prstClr>
                </a:solidFill>
                <a:latin typeface="Arial" panose="020B0604020202020204"/>
              </a:rPr>
              <a:pPr defTabSz="914126">
                <a:defRPr/>
              </a:pPr>
              <a:t>24</a:t>
            </a:fld>
            <a:endParaRPr lang="en-US">
              <a:solidFill>
                <a:prstClr val="white">
                  <a:lumMod val="85000"/>
                </a:prstClr>
              </a:solidFill>
              <a:latin typeface="Arial" panose="020B0604020202020204"/>
            </a:endParaRPr>
          </a:p>
        </p:txBody>
      </p:sp>
      <p:pic>
        <p:nvPicPr>
          <p:cNvPr id="7" name="Picture 4">
            <a:extLst>
              <a:ext uri="{FF2B5EF4-FFF2-40B4-BE49-F238E27FC236}">
                <a16:creationId xmlns:a16="http://schemas.microsoft.com/office/drawing/2014/main" id="{DE86B494-2C95-FD2C-3C63-6F148F7048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84374" y="182699"/>
            <a:ext cx="5717703" cy="2861826"/>
          </a:xfrm>
          <a:prstGeom prst="rect">
            <a:avLst/>
          </a:prstGeom>
        </p:spPr>
      </p:pic>
      <p:pic>
        <p:nvPicPr>
          <p:cNvPr id="8" name="Picture 4">
            <a:extLst>
              <a:ext uri="{FF2B5EF4-FFF2-40B4-BE49-F238E27FC236}">
                <a16:creationId xmlns:a16="http://schemas.microsoft.com/office/drawing/2014/main" id="{EA7F134E-091F-1BF7-77BF-0506B3FD2A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684374" y="3044524"/>
            <a:ext cx="5717703" cy="2861827"/>
          </a:xfrm>
          <a:prstGeom prst="rect">
            <a:avLst/>
          </a:prstGeom>
        </p:spPr>
      </p:pic>
    </p:spTree>
    <p:extLst>
      <p:ext uri="{BB962C8B-B14F-4D97-AF65-F5344CB8AC3E}">
        <p14:creationId xmlns:p14="http://schemas.microsoft.com/office/powerpoint/2010/main" val="531056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248" y="275142"/>
            <a:ext cx="10510124" cy="700479"/>
          </a:xfrm>
        </p:spPr>
        <p:txBody>
          <a:bodyPr>
            <a:noAutofit/>
          </a:bodyPr>
          <a:lstStyle/>
          <a:p>
            <a:r>
              <a:rPr lang="en-US" sz="3599">
                <a:solidFill>
                  <a:srgbClr val="004287"/>
                </a:solidFill>
                <a:ea typeface="+mn-ea"/>
              </a:rPr>
              <a:t>Operational Efficiency</a:t>
            </a:r>
          </a:p>
        </p:txBody>
      </p:sp>
      <p:sp>
        <p:nvSpPr>
          <p:cNvPr id="12" name="TextBox 11"/>
          <p:cNvSpPr txBox="1"/>
          <p:nvPr/>
        </p:nvSpPr>
        <p:spPr>
          <a:xfrm>
            <a:off x="5596076" y="5861147"/>
            <a:ext cx="6592749" cy="400006"/>
          </a:xfrm>
          <a:prstGeom prst="rect">
            <a:avLst/>
          </a:prstGeom>
          <a:noFill/>
        </p:spPr>
        <p:txBody>
          <a:bodyPr wrap="square" rtlCol="0">
            <a:spAutoFit/>
          </a:bodyPr>
          <a:lstStyle/>
          <a:p>
            <a:pPr algn="r" defTabSz="914126">
              <a:defRPr/>
            </a:pPr>
            <a:r>
              <a:rPr lang="en-US" sz="1000">
                <a:solidFill>
                  <a:prstClr val="black"/>
                </a:solidFill>
                <a:latin typeface="Arial" panose="020B0604020202020204"/>
              </a:rPr>
              <a:t>Source: WebEOR</a:t>
            </a:r>
          </a:p>
          <a:p>
            <a:pPr algn="r" defTabSz="914126">
              <a:defRPr/>
            </a:pPr>
            <a:endParaRPr lang="en-US" sz="1000">
              <a:solidFill>
                <a:prstClr val="black"/>
              </a:solidFill>
              <a:latin typeface="Arial" panose="020B0604020202020204"/>
            </a:endParaRPr>
          </a:p>
        </p:txBody>
      </p:sp>
      <p:sp>
        <p:nvSpPr>
          <p:cNvPr id="6" name="Slide Number Placeholder 2">
            <a:extLst>
              <a:ext uri="{FF2B5EF4-FFF2-40B4-BE49-F238E27FC236}">
                <a16:creationId xmlns:a16="http://schemas.microsoft.com/office/drawing/2014/main" id="{873CC598-4DF5-496F-AD4D-B96DB8788F90}"/>
              </a:ext>
            </a:extLst>
          </p:cNvPr>
          <p:cNvSpPr txBox="1">
            <a:spLocks/>
          </p:cNvSpPr>
          <p:nvPr/>
        </p:nvSpPr>
        <p:spPr>
          <a:xfrm>
            <a:off x="4725193" y="6310273"/>
            <a:ext cx="2741612" cy="365030"/>
          </a:xfrm>
          <a:prstGeom prst="rect">
            <a:avLst/>
          </a:prstGeom>
        </p:spPr>
        <p:txBody>
          <a:bodyPr vert="horz" lIns="91416" tIns="45708" rIns="91416" bIns="45708" rtlCol="0" anchor="ctr"/>
          <a:lstStyle>
            <a:defPPr>
              <a:defRPr lang="en-US"/>
            </a:defPPr>
            <a:lvl1pPr marL="0" algn="ctr" defTabSz="914400" rtl="0" eaLnBrk="1" latinLnBrk="0" hangingPunct="1">
              <a:defRPr sz="10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fld id="{1E3725E8-D205-4FD1-9D32-7135FCF7A83A}" type="slidenum">
              <a:rPr lang="en-US">
                <a:solidFill>
                  <a:prstClr val="white">
                    <a:lumMod val="85000"/>
                  </a:prstClr>
                </a:solidFill>
                <a:latin typeface="Arial" panose="020B0604020202020204"/>
              </a:rPr>
              <a:pPr defTabSz="914126">
                <a:defRPr/>
              </a:pPr>
              <a:t>25</a:t>
            </a:fld>
            <a:endParaRPr lang="en-US">
              <a:solidFill>
                <a:prstClr val="white">
                  <a:lumMod val="85000"/>
                </a:prstClr>
              </a:solidFill>
              <a:latin typeface="Arial" panose="020B0604020202020204"/>
            </a:endParaRPr>
          </a:p>
        </p:txBody>
      </p:sp>
      <p:sp>
        <p:nvSpPr>
          <p:cNvPr id="13" name="Content Placeholder 2">
            <a:extLst>
              <a:ext uri="{FF2B5EF4-FFF2-40B4-BE49-F238E27FC236}">
                <a16:creationId xmlns:a16="http://schemas.microsoft.com/office/drawing/2014/main" id="{E007BAAA-71A8-4209-A422-5F0879EE46F6}"/>
              </a:ext>
            </a:extLst>
          </p:cNvPr>
          <p:cNvSpPr>
            <a:spLocks noGrp="1"/>
          </p:cNvSpPr>
          <p:nvPr>
            <p:ph idx="1"/>
          </p:nvPr>
        </p:nvSpPr>
        <p:spPr>
          <a:xfrm>
            <a:off x="608264" y="4110184"/>
            <a:ext cx="10972295" cy="1726244"/>
          </a:xfrm>
        </p:spPr>
        <p:txBody>
          <a:bodyPr>
            <a:noAutofit/>
          </a:bodyPr>
          <a:lstStyle/>
          <a:p>
            <a:pPr marL="342797" indent="-342797">
              <a:lnSpc>
                <a:spcPct val="80000"/>
              </a:lnSpc>
              <a:spcBef>
                <a:spcPts val="0"/>
              </a:spcBef>
              <a:buFont typeface="Arial" panose="020B0604020202020204" pitchFamily="34" charset="0"/>
              <a:buChar char="•"/>
            </a:pPr>
            <a:r>
              <a:rPr lang="en-US" sz="1999">
                <a:solidFill>
                  <a:srgbClr val="004287"/>
                </a:solidFill>
              </a:rPr>
              <a:t>Driving productivity by Division and Plant</a:t>
            </a:r>
          </a:p>
          <a:p>
            <a:pPr marL="342797" indent="-342797">
              <a:lnSpc>
                <a:spcPct val="80000"/>
              </a:lnSpc>
              <a:spcBef>
                <a:spcPts val="0"/>
              </a:spcBef>
              <a:buFont typeface="Arial" panose="020B0604020202020204" pitchFamily="34" charset="0"/>
              <a:buChar char="•"/>
            </a:pPr>
            <a:endParaRPr lang="en-US" sz="1999">
              <a:solidFill>
                <a:srgbClr val="004287"/>
              </a:solidFill>
            </a:endParaRPr>
          </a:p>
          <a:p>
            <a:pPr marL="342797" indent="-342797">
              <a:lnSpc>
                <a:spcPct val="80000"/>
              </a:lnSpc>
              <a:spcBef>
                <a:spcPts val="0"/>
              </a:spcBef>
              <a:buFont typeface="Arial" panose="020B0604020202020204" pitchFamily="34" charset="0"/>
              <a:buChar char="•"/>
            </a:pPr>
            <a:r>
              <a:rPr lang="en-US" sz="1999">
                <a:solidFill>
                  <a:srgbClr val="004287"/>
                </a:solidFill>
              </a:rPr>
              <a:t>Matching workhours to workload </a:t>
            </a:r>
          </a:p>
          <a:p>
            <a:pPr marL="342797" indent="-342797">
              <a:lnSpc>
                <a:spcPct val="80000"/>
              </a:lnSpc>
              <a:spcBef>
                <a:spcPts val="0"/>
              </a:spcBef>
              <a:buFont typeface="Arial" panose="020B0604020202020204" pitchFamily="34" charset="0"/>
              <a:buChar char="•"/>
            </a:pPr>
            <a:endParaRPr lang="en-US" sz="1999">
              <a:solidFill>
                <a:srgbClr val="004287"/>
              </a:solidFill>
            </a:endParaRPr>
          </a:p>
          <a:p>
            <a:pPr marL="342797" indent="-342797">
              <a:lnSpc>
                <a:spcPct val="80000"/>
              </a:lnSpc>
              <a:spcBef>
                <a:spcPts val="0"/>
              </a:spcBef>
              <a:buFont typeface="Arial" panose="020B0604020202020204" pitchFamily="34" charset="0"/>
              <a:buChar char="•"/>
            </a:pPr>
            <a:r>
              <a:rPr lang="en-US" sz="1999">
                <a:solidFill>
                  <a:srgbClr val="004287"/>
                </a:solidFill>
              </a:rPr>
              <a:t>Improved Efficiency to last peak +2.5%</a:t>
            </a:r>
          </a:p>
          <a:p>
            <a:pPr>
              <a:lnSpc>
                <a:spcPct val="80000"/>
              </a:lnSpc>
              <a:spcBef>
                <a:spcPts val="0"/>
              </a:spcBef>
            </a:pPr>
            <a:endParaRPr lang="en-US" sz="1999">
              <a:solidFill>
                <a:srgbClr val="004287"/>
              </a:solidFill>
            </a:endParaRPr>
          </a:p>
        </p:txBody>
      </p:sp>
      <p:sp>
        <p:nvSpPr>
          <p:cNvPr id="3" name="Date Placeholder 2">
            <a:extLst>
              <a:ext uri="{FF2B5EF4-FFF2-40B4-BE49-F238E27FC236}">
                <a16:creationId xmlns:a16="http://schemas.microsoft.com/office/drawing/2014/main" id="{62F91688-EE16-FEA3-44CB-D5459A18C4A5}"/>
              </a:ext>
            </a:extLst>
          </p:cNvPr>
          <p:cNvSpPr>
            <a:spLocks noGrp="1"/>
          </p:cNvSpPr>
          <p:nvPr>
            <p:ph type="dt" sz="half" idx="2"/>
          </p:nvPr>
        </p:nvSpPr>
        <p:spPr/>
        <p:txBody>
          <a:bodyPr/>
          <a:lstStyle/>
          <a:p>
            <a:pPr defTabSz="914126">
              <a:defRPr/>
            </a:pPr>
            <a:r>
              <a:rPr lang="en-US">
                <a:solidFill>
                  <a:prstClr val="white">
                    <a:lumMod val="85000"/>
                  </a:prstClr>
                </a:solidFill>
                <a:latin typeface="Arial" panose="020B0604020202020204"/>
              </a:rPr>
              <a:t>Wednesday, November 30, 2022</a:t>
            </a:r>
          </a:p>
        </p:txBody>
      </p:sp>
      <p:sp>
        <p:nvSpPr>
          <p:cNvPr id="5" name="Slide Number Placeholder 4">
            <a:extLst>
              <a:ext uri="{FF2B5EF4-FFF2-40B4-BE49-F238E27FC236}">
                <a16:creationId xmlns:a16="http://schemas.microsoft.com/office/drawing/2014/main" id="{E66CE8B6-A27C-9F62-B0ED-5D8196C59831}"/>
              </a:ext>
            </a:extLst>
          </p:cNvPr>
          <p:cNvSpPr>
            <a:spLocks noGrp="1"/>
          </p:cNvSpPr>
          <p:nvPr>
            <p:ph type="sldNum" sz="quarter" idx="4"/>
          </p:nvPr>
        </p:nvSpPr>
        <p:spPr/>
        <p:txBody>
          <a:bodyPr/>
          <a:lstStyle/>
          <a:p>
            <a:pPr defTabSz="914126">
              <a:defRPr/>
            </a:pPr>
            <a:fld id="{1E3725E8-D205-4FD1-9D32-7135FCF7A83A}" type="slidenum">
              <a:rPr lang="en-US">
                <a:solidFill>
                  <a:prstClr val="white">
                    <a:lumMod val="85000"/>
                  </a:prstClr>
                </a:solidFill>
                <a:latin typeface="Arial" panose="020B0604020202020204"/>
              </a:rPr>
              <a:pPr defTabSz="914126">
                <a:defRPr/>
              </a:pPr>
              <a:t>25</a:t>
            </a:fld>
            <a:endParaRPr lang="en-US">
              <a:solidFill>
                <a:prstClr val="white">
                  <a:lumMod val="85000"/>
                </a:prstClr>
              </a:solidFill>
              <a:latin typeface="Arial" panose="020B0604020202020204"/>
            </a:endParaRPr>
          </a:p>
        </p:txBody>
      </p:sp>
      <p:pic>
        <p:nvPicPr>
          <p:cNvPr id="4" name="Picture 3">
            <a:extLst>
              <a:ext uri="{FF2B5EF4-FFF2-40B4-BE49-F238E27FC236}">
                <a16:creationId xmlns:a16="http://schemas.microsoft.com/office/drawing/2014/main" id="{B1E12875-3661-9725-7DDB-7F73A659031D}"/>
              </a:ext>
            </a:extLst>
          </p:cNvPr>
          <p:cNvPicPr>
            <a:picLocks noChangeAspect="1"/>
          </p:cNvPicPr>
          <p:nvPr/>
        </p:nvPicPr>
        <p:blipFill>
          <a:blip r:embed="rId2"/>
          <a:stretch>
            <a:fillRect/>
          </a:stretch>
        </p:blipFill>
        <p:spPr>
          <a:xfrm>
            <a:off x="439966" y="1165812"/>
            <a:ext cx="11308888" cy="2385712"/>
          </a:xfrm>
          <a:prstGeom prst="rect">
            <a:avLst/>
          </a:prstGeom>
          <a:ln>
            <a:solidFill>
              <a:schemeClr val="accent1"/>
            </a:solidFill>
          </a:ln>
        </p:spPr>
      </p:pic>
    </p:spTree>
    <p:extLst>
      <p:ext uri="{BB962C8B-B14F-4D97-AF65-F5344CB8AC3E}">
        <p14:creationId xmlns:p14="http://schemas.microsoft.com/office/powerpoint/2010/main" val="928341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BD95281-A9D2-41D0-ACDE-10235F679268}"/>
              </a:ext>
            </a:extLst>
          </p:cNvPr>
          <p:cNvSpPr txBox="1">
            <a:spLocks/>
          </p:cNvSpPr>
          <p:nvPr/>
        </p:nvSpPr>
        <p:spPr>
          <a:xfrm>
            <a:off x="274249" y="275142"/>
            <a:ext cx="11351348" cy="590753"/>
          </a:xfrm>
          <a:prstGeom prst="rect">
            <a:avLst/>
          </a:prstGeom>
          <a:noFill/>
          <a:ln>
            <a:noFill/>
            <a:prstDash/>
          </a:ln>
          <a:effectLst/>
        </p:spPr>
        <p:txBody>
          <a:bodyPr rot="0" spcFirstLastPara="0" vertOverflow="overflow" horzOverflow="overflow" vert="horz" wrap="square" lIns="91392" tIns="45696" rIns="91392" bIns="45696" numCol="1" spcCol="0" rtlCol="0" fromWordArt="0" anchor="t" anchorCtr="0" forceAA="0" compatLnSpc="1">
            <a:prstTxWarp prst="textNoShape">
              <a:avLst/>
            </a:prstTxWarp>
            <a:spAutoFit/>
          </a:bodyPr>
          <a:lstStyle>
            <a:defPPr>
              <a:defRPr lang="en-US"/>
            </a:defPPr>
            <a:lvl1pPr>
              <a:lnSpc>
                <a:spcPct val="100000"/>
              </a:lnSpc>
              <a:spcBef>
                <a:spcPts val="0"/>
              </a:spcBef>
              <a:buNone/>
              <a:defRPr sz="4400">
                <a:solidFill>
                  <a:srgbClr val="004287"/>
                </a:solidFill>
                <a:latin typeface="Arial" panose="020B0604020202020204" pitchFamily="34" charset="0"/>
                <a:cs typeface="Arial" panose="020B0604020202020204" pitchFamily="34" charset="0"/>
              </a:defRPr>
            </a:lvl1pPr>
          </a:lstStyle>
          <a:p>
            <a:pPr defTabSz="913578">
              <a:lnSpc>
                <a:spcPct val="90000"/>
              </a:lnSpc>
              <a:spcBef>
                <a:spcPct val="0"/>
              </a:spcBef>
              <a:defRPr/>
            </a:pPr>
            <a:r>
              <a:rPr lang="en-US" sz="3598" b="1">
                <a:solidFill>
                  <a:srgbClr val="005A92"/>
                </a:solidFill>
              </a:rPr>
              <a:t>Peak Season Processing</a:t>
            </a:r>
          </a:p>
        </p:txBody>
      </p:sp>
      <p:cxnSp>
        <p:nvCxnSpPr>
          <p:cNvPr id="9" name="Straight Connector 8">
            <a:extLst>
              <a:ext uri="{FF2B5EF4-FFF2-40B4-BE49-F238E27FC236}">
                <a16:creationId xmlns:a16="http://schemas.microsoft.com/office/drawing/2014/main" id="{19EBED73-4541-40AC-A13D-FD54471082AA}"/>
              </a:ext>
            </a:extLst>
          </p:cNvPr>
          <p:cNvCxnSpPr>
            <a:cxnSpLocks/>
          </p:cNvCxnSpPr>
          <p:nvPr/>
        </p:nvCxnSpPr>
        <p:spPr>
          <a:xfrm>
            <a:off x="342347" y="6203144"/>
            <a:ext cx="11504134" cy="0"/>
          </a:xfrm>
          <a:prstGeom prst="line">
            <a:avLst/>
          </a:prstGeom>
          <a:ln>
            <a:solidFill>
              <a:srgbClr val="004287"/>
            </a:solidFill>
          </a:ln>
        </p:spPr>
        <p:style>
          <a:lnRef idx="1">
            <a:schemeClr val="accent1"/>
          </a:lnRef>
          <a:fillRef idx="0">
            <a:schemeClr val="accent1"/>
          </a:fillRef>
          <a:effectRef idx="0">
            <a:schemeClr val="accent1"/>
          </a:effectRef>
          <a:fontRef idx="minor">
            <a:schemeClr val="tx1"/>
          </a:fontRef>
        </p:style>
      </p:cxnSp>
      <p:sp>
        <p:nvSpPr>
          <p:cNvPr id="10" name="Slide Number Placeholder 11">
            <a:extLst>
              <a:ext uri="{FF2B5EF4-FFF2-40B4-BE49-F238E27FC236}">
                <a16:creationId xmlns:a16="http://schemas.microsoft.com/office/drawing/2014/main" id="{5AF24AD2-0E5C-462C-BEDD-F6EC9586579D}"/>
              </a:ext>
            </a:extLst>
          </p:cNvPr>
          <p:cNvSpPr>
            <a:spLocks noGrp="1"/>
          </p:cNvSpPr>
          <p:nvPr>
            <p:ph type="sldNum" sz="quarter" idx="12"/>
          </p:nvPr>
        </p:nvSpPr>
        <p:spPr>
          <a:xfrm>
            <a:off x="8609945" y="6355589"/>
            <a:ext cx="2742486" cy="365030"/>
          </a:xfrm>
          <a:prstGeom prst="rect">
            <a:avLst/>
          </a:prstGeom>
        </p:spPr>
        <p:txBody>
          <a:bodyPr vert="horz" lIns="91416" tIns="45708" rIns="91416" bIns="45708" rtlCol="0" anchor="ctr"/>
          <a:lstStyle>
            <a:defPPr>
              <a:defRPr lang="en-US"/>
            </a:defPPr>
            <a:lvl1pPr marL="0" algn="r" defTabSz="914126" rtl="0" eaLnBrk="1" latinLnBrk="0" hangingPunct="1">
              <a:defRPr sz="1200" kern="1200">
                <a:solidFill>
                  <a:schemeClr val="tx1">
                    <a:tint val="75000"/>
                  </a:schemeClr>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pPr defTabSz="913852">
              <a:defRPr/>
            </a:pPr>
            <a:fld id="{6CB13F3F-1390-F04B-B704-4C3347C809AD}" type="slidenum">
              <a:rPr lang="en-US">
                <a:solidFill>
                  <a:prstClr val="black">
                    <a:tint val="75000"/>
                  </a:prstClr>
                </a:solidFill>
                <a:latin typeface="Arial" panose="020B0604020202020204"/>
              </a:rPr>
              <a:pPr defTabSz="913852">
                <a:defRPr/>
              </a:pPr>
              <a:t>26</a:t>
            </a:fld>
            <a:endParaRPr lang="en-US" sz="1000">
              <a:solidFill>
                <a:srgbClr val="004B87"/>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2E673489-A0D2-D80E-912E-4970EB9E3C71}"/>
              </a:ext>
            </a:extLst>
          </p:cNvPr>
          <p:cNvGraphicFramePr>
            <a:graphicFrameLocks noGrp="1"/>
          </p:cNvGraphicFramePr>
          <p:nvPr/>
        </p:nvGraphicFramePr>
        <p:xfrm>
          <a:off x="614980" y="1324207"/>
          <a:ext cx="11153743" cy="4173136"/>
        </p:xfrm>
        <a:graphic>
          <a:graphicData uri="http://schemas.openxmlformats.org/drawingml/2006/table">
            <a:tbl>
              <a:tblPr firstRow="1" bandRow="1">
                <a:tableStyleId>{5C22544A-7EE6-4342-B048-85BDC9FD1C3A}</a:tableStyleId>
              </a:tblPr>
              <a:tblGrid>
                <a:gridCol w="4532728">
                  <a:extLst>
                    <a:ext uri="{9D8B030D-6E8A-4147-A177-3AD203B41FA5}">
                      <a16:colId xmlns:a16="http://schemas.microsoft.com/office/drawing/2014/main" val="966095667"/>
                    </a:ext>
                  </a:extLst>
                </a:gridCol>
                <a:gridCol w="6621015">
                  <a:extLst>
                    <a:ext uri="{9D8B030D-6E8A-4147-A177-3AD203B41FA5}">
                      <a16:colId xmlns:a16="http://schemas.microsoft.com/office/drawing/2014/main" val="3024761374"/>
                    </a:ext>
                  </a:extLst>
                </a:gridCol>
              </a:tblGrid>
              <a:tr h="424120">
                <a:tc>
                  <a:txBody>
                    <a:bodyPr/>
                    <a:lstStyle/>
                    <a:p>
                      <a:r>
                        <a:rPr lang="en-US" sz="1800"/>
                        <a:t>Strategies</a:t>
                      </a:r>
                    </a:p>
                  </a:txBody>
                  <a:tcPr marL="91416" marR="91416" marT="45708" marB="45708">
                    <a:solidFill>
                      <a:srgbClr val="005A92"/>
                    </a:solidFill>
                  </a:tcPr>
                </a:tc>
                <a:tc>
                  <a:txBody>
                    <a:bodyPr/>
                    <a:lstStyle/>
                    <a:p>
                      <a:r>
                        <a:rPr lang="en-US" sz="1800"/>
                        <a:t>Results</a:t>
                      </a:r>
                    </a:p>
                  </a:txBody>
                  <a:tcPr marL="91416" marR="91416" marT="45708" marB="45708">
                    <a:solidFill>
                      <a:srgbClr val="005A92"/>
                    </a:solidFill>
                  </a:tcPr>
                </a:tc>
                <a:extLst>
                  <a:ext uri="{0D108BD9-81ED-4DB2-BD59-A6C34878D82A}">
                    <a16:rowId xmlns:a16="http://schemas.microsoft.com/office/drawing/2014/main" val="1449849736"/>
                  </a:ext>
                </a:extLst>
              </a:tr>
              <a:tr h="3748064">
                <a:tc>
                  <a:txBody>
                    <a:bodyPr/>
                    <a:lstStyle/>
                    <a:p>
                      <a:pPr marL="457063" lvl="0" indent="-457200">
                        <a:lnSpc>
                          <a:spcPct val="100000"/>
                        </a:lnSpc>
                        <a:buFont typeface="Arial" panose="020B0604020202020204" pitchFamily="34" charset="0"/>
                        <a:buChar char="•"/>
                      </a:pPr>
                      <a:r>
                        <a:rPr lang="en-US" sz="2000"/>
                        <a:t>Year-round employee complement strategy</a:t>
                      </a:r>
                    </a:p>
                    <a:p>
                      <a:pPr marL="457063" lvl="0" indent="-457200">
                        <a:lnSpc>
                          <a:spcPct val="100000"/>
                        </a:lnSpc>
                        <a:buFont typeface="Arial" panose="020B0604020202020204" pitchFamily="34" charset="0"/>
                        <a:buChar char="•"/>
                      </a:pPr>
                      <a:r>
                        <a:rPr lang="en-US" sz="2000"/>
                        <a:t>Continued service improvement since last peak</a:t>
                      </a:r>
                    </a:p>
                    <a:p>
                      <a:pPr marL="457063" lvl="0" indent="-457200">
                        <a:lnSpc>
                          <a:spcPct val="100000"/>
                        </a:lnSpc>
                        <a:buFont typeface="Arial" panose="020B0604020202020204" pitchFamily="34" charset="0"/>
                        <a:buChar char="•"/>
                      </a:pPr>
                      <a:r>
                        <a:rPr lang="en-US" sz="2000"/>
                        <a:t>Optimize use of additional operational space</a:t>
                      </a:r>
                    </a:p>
                    <a:p>
                      <a:pPr marL="457063" lvl="0" indent="-457200">
                        <a:lnSpc>
                          <a:spcPct val="100000"/>
                        </a:lnSpc>
                        <a:buFont typeface="Arial" panose="020B0604020202020204" pitchFamily="34" charset="0"/>
                        <a:buChar char="•"/>
                      </a:pPr>
                      <a:r>
                        <a:rPr lang="en-US" sz="2000"/>
                        <a:t>Leverage additional package processing capacity</a:t>
                      </a:r>
                    </a:p>
                    <a:p>
                      <a:pPr marL="457063" lvl="0" indent="-457200">
                        <a:lnSpc>
                          <a:spcPct val="100000"/>
                        </a:lnSpc>
                        <a:buFont typeface="Arial" panose="020B0604020202020204" pitchFamily="34" charset="0"/>
                        <a:buChar char="•"/>
                      </a:pPr>
                      <a:r>
                        <a:rPr lang="en-US" sz="2000"/>
                        <a:t>Focus on efficiency and precision</a:t>
                      </a:r>
                    </a:p>
                    <a:p>
                      <a:pPr marL="457063" lvl="0" indent="-457200">
                        <a:lnSpc>
                          <a:spcPct val="100000"/>
                        </a:lnSpc>
                        <a:buFont typeface="Arial" panose="020B0604020202020204" pitchFamily="34" charset="0"/>
                        <a:buChar char="•"/>
                      </a:pPr>
                      <a:endParaRPr lang="en-US" sz="2000"/>
                    </a:p>
                    <a:p>
                      <a:endParaRPr lang="en-US" sz="1800"/>
                    </a:p>
                  </a:txBody>
                  <a:tcPr marL="91416" marR="91416" marT="45708" marB="45708">
                    <a:solidFill>
                      <a:srgbClr val="BDE6FF">
                        <a:alpha val="75000"/>
                      </a:srgbClr>
                    </a:solidFill>
                  </a:tcPr>
                </a:tc>
                <a:tc>
                  <a:txBody>
                    <a:bodyPr/>
                    <a:lstStyle/>
                    <a:p>
                      <a:pPr marL="457063" lvl="0" indent="-457200">
                        <a:lnSpc>
                          <a:spcPct val="100000"/>
                        </a:lnSpc>
                        <a:buFont typeface="Arial" panose="020B0604020202020204" pitchFamily="34" charset="0"/>
                        <a:buChar char="•"/>
                      </a:pPr>
                      <a:r>
                        <a:rPr lang="en-US" sz="2000"/>
                        <a:t>Reduced reliance on temporary peak season employees by 75%</a:t>
                      </a:r>
                    </a:p>
                    <a:p>
                      <a:pPr marL="457063" lvl="0" indent="-457200">
                        <a:lnSpc>
                          <a:spcPct val="100000"/>
                        </a:lnSpc>
                        <a:buFont typeface="Arial" panose="020B0604020202020204" pitchFamily="34" charset="0"/>
                        <a:buChar char="•"/>
                      </a:pPr>
                      <a:r>
                        <a:rPr lang="en-US" sz="2000"/>
                        <a:t>Improved employee availability &gt; 80%</a:t>
                      </a:r>
                    </a:p>
                    <a:p>
                      <a:pPr marL="457063" lvl="0" indent="-457200">
                        <a:lnSpc>
                          <a:spcPct val="100000"/>
                        </a:lnSpc>
                        <a:buFont typeface="Arial" panose="020B0604020202020204" pitchFamily="34" charset="0"/>
                        <a:buChar char="•"/>
                      </a:pPr>
                      <a:r>
                        <a:rPr lang="en-US" sz="2000"/>
                        <a:t>Reduced workhours by 9.5%</a:t>
                      </a:r>
                    </a:p>
                    <a:p>
                      <a:pPr marL="457063" lvl="0" indent="-457200">
                        <a:lnSpc>
                          <a:spcPct val="100000"/>
                        </a:lnSpc>
                        <a:buFont typeface="Arial" panose="020B0604020202020204" pitchFamily="34" charset="0"/>
                        <a:buChar char="•"/>
                      </a:pPr>
                      <a:r>
                        <a:rPr lang="en-US" sz="2000"/>
                        <a:t>Reduced overtime by 2% points</a:t>
                      </a:r>
                    </a:p>
                    <a:p>
                      <a:pPr marL="457063" marR="0" lvl="0" indent="-45720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Plants remained fluid throughout</a:t>
                      </a:r>
                    </a:p>
                    <a:p>
                      <a:pPr marL="457063" lvl="0" indent="-457200">
                        <a:lnSpc>
                          <a:spcPct val="100000"/>
                        </a:lnSpc>
                        <a:buFont typeface="Arial" panose="020B0604020202020204" pitchFamily="34" charset="0"/>
                        <a:buChar char="•"/>
                      </a:pPr>
                      <a:r>
                        <a:rPr lang="en-US" sz="2000"/>
                        <a:t>Reduced processing delays: 21% reduction for all products and 46% reduction for packages </a:t>
                      </a:r>
                    </a:p>
                    <a:p>
                      <a:pPr marL="457063" lvl="0" indent="-457200">
                        <a:lnSpc>
                          <a:spcPct val="100000"/>
                        </a:lnSpc>
                        <a:buFont typeface="Arial" panose="020B0604020202020204" pitchFamily="34" charset="0"/>
                        <a:buChar char="•"/>
                      </a:pPr>
                      <a:r>
                        <a:rPr lang="en-US" sz="2000"/>
                        <a:t>Significant improvement for processing precision</a:t>
                      </a:r>
                    </a:p>
                    <a:p>
                      <a:pPr marL="457063" lvl="0" indent="-457200">
                        <a:lnSpc>
                          <a:spcPct val="100000"/>
                        </a:lnSpc>
                        <a:buFont typeface="Arial" panose="020B0604020202020204" pitchFamily="34" charset="0"/>
                        <a:buChar char="•"/>
                      </a:pPr>
                      <a:r>
                        <a:rPr lang="en-US" sz="2000"/>
                        <a:t>Improved service</a:t>
                      </a:r>
                    </a:p>
                    <a:p>
                      <a:pPr marL="457063" lvl="0" indent="-457200">
                        <a:lnSpc>
                          <a:spcPct val="100000"/>
                        </a:lnSpc>
                        <a:buFont typeface="Arial" panose="020B0604020202020204" pitchFamily="34" charset="0"/>
                        <a:buChar char="•"/>
                      </a:pPr>
                      <a:r>
                        <a:rPr lang="en-US" sz="2000"/>
                        <a:t>Improved days to delivery</a:t>
                      </a:r>
                    </a:p>
                    <a:p>
                      <a:pPr marL="457063" lvl="0" indent="-457200">
                        <a:lnSpc>
                          <a:spcPct val="100000"/>
                        </a:lnSpc>
                        <a:buFont typeface="Arial" panose="020B0604020202020204" pitchFamily="34" charset="0"/>
                        <a:buChar char="•"/>
                      </a:pPr>
                      <a:r>
                        <a:rPr lang="en-US" sz="2000"/>
                        <a:t>Reduced tail - next day recovery on service failures </a:t>
                      </a:r>
                    </a:p>
                  </a:txBody>
                  <a:tcPr marL="91416" marR="91416" marT="45708" marB="45708">
                    <a:solidFill>
                      <a:srgbClr val="BDE6FF">
                        <a:alpha val="75000"/>
                      </a:srgbClr>
                    </a:solidFill>
                  </a:tcPr>
                </a:tc>
                <a:extLst>
                  <a:ext uri="{0D108BD9-81ED-4DB2-BD59-A6C34878D82A}">
                    <a16:rowId xmlns:a16="http://schemas.microsoft.com/office/drawing/2014/main" val="2954364104"/>
                  </a:ext>
                </a:extLst>
              </a:tr>
            </a:tbl>
          </a:graphicData>
        </a:graphic>
      </p:graphicFrame>
    </p:spTree>
    <p:extLst>
      <p:ext uri="{BB962C8B-B14F-4D97-AF65-F5344CB8AC3E}">
        <p14:creationId xmlns:p14="http://schemas.microsoft.com/office/powerpoint/2010/main" val="534743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7132-D0C9-41E4-A32B-D36F3CB550FA}"/>
              </a:ext>
            </a:extLst>
          </p:cNvPr>
          <p:cNvSpPr>
            <a:spLocks noGrp="1"/>
          </p:cNvSpPr>
          <p:nvPr>
            <p:ph type="title"/>
          </p:nvPr>
        </p:nvSpPr>
        <p:spPr/>
        <p:txBody>
          <a:bodyPr/>
          <a:lstStyle/>
          <a:p>
            <a:r>
              <a:rPr lang="en-US" dirty="0"/>
              <a:t>Thank You</a:t>
            </a:r>
          </a:p>
        </p:txBody>
      </p:sp>
      <p:sp>
        <p:nvSpPr>
          <p:cNvPr id="3" name="Date Placeholder 2">
            <a:extLst>
              <a:ext uri="{FF2B5EF4-FFF2-40B4-BE49-F238E27FC236}">
                <a16:creationId xmlns:a16="http://schemas.microsoft.com/office/drawing/2014/main" id="{23C1523C-7B45-45B6-8786-138C0C10DCF4}"/>
              </a:ext>
            </a:extLst>
          </p:cNvPr>
          <p:cNvSpPr>
            <a:spLocks noGrp="1"/>
          </p:cNvSpPr>
          <p:nvPr>
            <p:ph type="dt" sz="half" idx="2"/>
          </p:nvPr>
        </p:nvSpPr>
        <p:spPr/>
        <p:txBody>
          <a:bodyPr/>
          <a:lstStyle/>
          <a:p>
            <a:fld id="{2A32838C-5203-4A13-8D33-AC09A091C092}" type="datetime1">
              <a:rPr lang="en-US">
                <a:solidFill>
                  <a:prstClr val="white">
                    <a:lumMod val="85000"/>
                  </a:prstClr>
                </a:solidFill>
                <a:latin typeface="Arial" panose="020B0604020202020204"/>
              </a:rPr>
              <a:pPr/>
              <a:t>9/28/2023</a:t>
            </a:fld>
            <a:endParaRPr lang="en-US" dirty="0">
              <a:solidFill>
                <a:prstClr val="white">
                  <a:lumMod val="85000"/>
                </a:prstClr>
              </a:solidFill>
              <a:latin typeface="Arial" panose="020B0604020202020204"/>
            </a:endParaRPr>
          </a:p>
        </p:txBody>
      </p:sp>
    </p:spTree>
    <p:extLst>
      <p:ext uri="{BB962C8B-B14F-4D97-AF65-F5344CB8AC3E}">
        <p14:creationId xmlns:p14="http://schemas.microsoft.com/office/powerpoint/2010/main" val="330656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6DD3D0-0FC6-20F6-E9C4-EC0EAAB24F8F}"/>
              </a:ext>
            </a:extLst>
          </p:cNvPr>
          <p:cNvSpPr/>
          <p:nvPr/>
        </p:nvSpPr>
        <p:spPr>
          <a:xfrm>
            <a:off x="895878" y="893"/>
            <a:ext cx="11259736" cy="6003419"/>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rial" panose="020B0604020202020204"/>
            </a:endParaRPr>
          </a:p>
        </p:txBody>
      </p:sp>
      <p:sp>
        <p:nvSpPr>
          <p:cNvPr id="3" name="Date Placeholder 2">
            <a:extLst>
              <a:ext uri="{FF2B5EF4-FFF2-40B4-BE49-F238E27FC236}">
                <a16:creationId xmlns:a16="http://schemas.microsoft.com/office/drawing/2014/main" id="{78094CBC-89EA-4E7C-A2D5-144A76BED946}"/>
              </a:ext>
            </a:extLst>
          </p:cNvPr>
          <p:cNvSpPr>
            <a:spLocks noGrp="1"/>
          </p:cNvSpPr>
          <p:nvPr>
            <p:ph type="dt" sz="half" idx="2"/>
          </p:nvPr>
        </p:nvSpPr>
        <p:spPr/>
        <p:txBody>
          <a:bodyPr/>
          <a:lstStyle/>
          <a:p>
            <a:pPr defTabSz="914126"/>
            <a:fld id="{2A32838C-5203-4A13-8D33-AC09A091C092}" type="datetime1">
              <a:rPr lang="en-US">
                <a:solidFill>
                  <a:prstClr val="white">
                    <a:lumMod val="85000"/>
                  </a:prstClr>
                </a:solidFill>
                <a:latin typeface="Arial" panose="020B0604020202020204"/>
              </a:rPr>
              <a:pPr defTabSz="914126"/>
              <a:t>9/28/2023</a:t>
            </a:fld>
            <a:endParaRPr lang="en-US" dirty="0">
              <a:solidFill>
                <a:prstClr val="white">
                  <a:lumMod val="85000"/>
                </a:prstClr>
              </a:solidFill>
              <a:latin typeface="Arial" panose="020B0604020202020204"/>
            </a:endParaRPr>
          </a:p>
        </p:txBody>
      </p:sp>
      <p:grpSp>
        <p:nvGrpSpPr>
          <p:cNvPr id="9" name="Group 8">
            <a:extLst>
              <a:ext uri="{FF2B5EF4-FFF2-40B4-BE49-F238E27FC236}">
                <a16:creationId xmlns:a16="http://schemas.microsoft.com/office/drawing/2014/main" id="{B800EAE2-AB79-3E0B-C5CF-765842026108}"/>
              </a:ext>
            </a:extLst>
          </p:cNvPr>
          <p:cNvGrpSpPr/>
          <p:nvPr/>
        </p:nvGrpSpPr>
        <p:grpSpPr>
          <a:xfrm>
            <a:off x="4156757" y="853689"/>
            <a:ext cx="7911768" cy="4522477"/>
            <a:chOff x="2351314" y="957943"/>
            <a:chExt cx="9477829" cy="4718379"/>
          </a:xfrm>
        </p:grpSpPr>
        <p:pic>
          <p:nvPicPr>
            <p:cNvPr id="5" name="Picture 4" descr="A collage of people&#10;&#10;Description automatically generated with medium confidence">
              <a:extLst>
                <a:ext uri="{FF2B5EF4-FFF2-40B4-BE49-F238E27FC236}">
                  <a16:creationId xmlns:a16="http://schemas.microsoft.com/office/drawing/2014/main" id="{31307C92-4B49-9385-F2D0-19544661A605}"/>
                </a:ext>
              </a:extLst>
            </p:cNvPr>
            <p:cNvPicPr>
              <a:picLocks noChangeAspect="1"/>
            </p:cNvPicPr>
            <p:nvPr/>
          </p:nvPicPr>
          <p:blipFill rotWithShape="1">
            <a:blip r:embed="rId3">
              <a:extLst>
                <a:ext uri="{28A0092B-C50C-407E-A947-70E740481C1C}">
                  <a14:useLocalDpi xmlns:a14="http://schemas.microsoft.com/office/drawing/2010/main" val="0"/>
                </a:ext>
              </a:extLst>
            </a:blip>
            <a:srcRect l="1377" t="2139" r="3606" b="1694"/>
            <a:stretch/>
          </p:blipFill>
          <p:spPr>
            <a:xfrm>
              <a:off x="2351314" y="957943"/>
              <a:ext cx="9477829" cy="4718379"/>
            </a:xfrm>
            <a:prstGeom prst="rect">
              <a:avLst/>
            </a:prstGeom>
            <a:ln w="57150">
              <a:solidFill>
                <a:schemeClr val="bg1"/>
              </a:solidFill>
            </a:ln>
          </p:spPr>
        </p:pic>
        <p:pic>
          <p:nvPicPr>
            <p:cNvPr id="8" name="Picture 7" descr="A picture containing text, person, screenshot&#10;&#10;Description automatically generated">
              <a:extLst>
                <a:ext uri="{FF2B5EF4-FFF2-40B4-BE49-F238E27FC236}">
                  <a16:creationId xmlns:a16="http://schemas.microsoft.com/office/drawing/2014/main" id="{4ECF168E-191B-9D6D-DDE9-AF670EB9D2C0}"/>
                </a:ext>
              </a:extLst>
            </p:cNvPr>
            <p:cNvPicPr>
              <a:picLocks noChangeAspect="1"/>
            </p:cNvPicPr>
            <p:nvPr/>
          </p:nvPicPr>
          <p:blipFill rotWithShape="1">
            <a:blip r:embed="rId4">
              <a:extLst>
                <a:ext uri="{28A0092B-C50C-407E-A947-70E740481C1C}">
                  <a14:useLocalDpi xmlns:a14="http://schemas.microsoft.com/office/drawing/2010/main" val="0"/>
                </a:ext>
              </a:extLst>
            </a:blip>
            <a:srcRect l="966" t="34835" r="88414" b="38542"/>
            <a:stretch/>
          </p:blipFill>
          <p:spPr>
            <a:xfrm>
              <a:off x="9742143" y="2864099"/>
              <a:ext cx="2087000" cy="2812223"/>
            </a:xfrm>
            <a:prstGeom prst="rect">
              <a:avLst/>
            </a:prstGeom>
          </p:spPr>
        </p:pic>
      </p:grpSp>
      <p:sp>
        <p:nvSpPr>
          <p:cNvPr id="10" name="Flowchart: Delay 9">
            <a:extLst>
              <a:ext uri="{FF2B5EF4-FFF2-40B4-BE49-F238E27FC236}">
                <a16:creationId xmlns:a16="http://schemas.microsoft.com/office/drawing/2014/main" id="{86A336EB-D92C-0805-12F2-FECA31ABECF3}"/>
              </a:ext>
            </a:extLst>
          </p:cNvPr>
          <p:cNvSpPr/>
          <p:nvPr/>
        </p:nvSpPr>
        <p:spPr>
          <a:xfrm>
            <a:off x="33214" y="895"/>
            <a:ext cx="4644087" cy="6003419"/>
          </a:xfrm>
          <a:prstGeom prst="flowChartDelay">
            <a:avLst/>
          </a:prstGeom>
          <a:solidFill>
            <a:srgbClr val="000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rial" panose="020B0604020202020204"/>
            </a:endParaRPr>
          </a:p>
        </p:txBody>
      </p:sp>
      <p:sp>
        <p:nvSpPr>
          <p:cNvPr id="7" name="TextBox 6">
            <a:extLst>
              <a:ext uri="{FF2B5EF4-FFF2-40B4-BE49-F238E27FC236}">
                <a16:creationId xmlns:a16="http://schemas.microsoft.com/office/drawing/2014/main" id="{20847E2B-6FCB-B804-DD24-60D59610D209}"/>
              </a:ext>
            </a:extLst>
          </p:cNvPr>
          <p:cNvSpPr txBox="1"/>
          <p:nvPr/>
        </p:nvSpPr>
        <p:spPr>
          <a:xfrm>
            <a:off x="-761149" y="1855248"/>
            <a:ext cx="6092407" cy="1871948"/>
          </a:xfrm>
          <a:prstGeom prst="rect">
            <a:avLst/>
          </a:prstGeom>
          <a:noFill/>
        </p:spPr>
        <p:txBody>
          <a:bodyPr wrap="square">
            <a:spAutoFit/>
          </a:bodyPr>
          <a:lstStyle/>
          <a:p>
            <a:pPr algn="ctr" defTabSz="914126">
              <a:lnSpc>
                <a:spcPct val="70000"/>
              </a:lnSpc>
              <a:defRPr/>
            </a:pPr>
            <a:r>
              <a:rPr lang="en-US" sz="5398" dirty="0">
                <a:solidFill>
                  <a:prstClr val="white"/>
                </a:solidFill>
                <a:latin typeface="Abadi" panose="020B0604020104020204" pitchFamily="34" charset="0"/>
              </a:rPr>
              <a:t>Our </a:t>
            </a:r>
            <a:br>
              <a:rPr lang="en-US" sz="5398" dirty="0">
                <a:solidFill>
                  <a:prstClr val="white"/>
                </a:solidFill>
                <a:latin typeface="Abadi" panose="020B0604020104020204" pitchFamily="34" charset="0"/>
              </a:rPr>
            </a:br>
            <a:r>
              <a:rPr lang="en-US" sz="5398" dirty="0">
                <a:solidFill>
                  <a:prstClr val="white"/>
                </a:solidFill>
                <a:latin typeface="Abadi" panose="020B0604020104020204" pitchFamily="34" charset="0"/>
              </a:rPr>
              <a:t>Greatest </a:t>
            </a:r>
          </a:p>
          <a:p>
            <a:pPr algn="ctr" defTabSz="914126">
              <a:lnSpc>
                <a:spcPct val="70000"/>
              </a:lnSpc>
              <a:defRPr/>
            </a:pPr>
            <a:r>
              <a:rPr lang="en-US" sz="5398" dirty="0">
                <a:solidFill>
                  <a:prstClr val="white"/>
                </a:solidFill>
                <a:latin typeface="Abadi" panose="020B0604020104020204" pitchFamily="34" charset="0"/>
              </a:rPr>
              <a:t>Asset</a:t>
            </a:r>
          </a:p>
        </p:txBody>
      </p:sp>
    </p:spTree>
    <p:extLst>
      <p:ext uri="{BB962C8B-B14F-4D97-AF65-F5344CB8AC3E}">
        <p14:creationId xmlns:p14="http://schemas.microsoft.com/office/powerpoint/2010/main" val="292652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3FFD-19A2-7586-28B1-10F0BF2516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2B7159-F524-5516-A97D-0ACCFBE4A81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26035400-F067-119F-4AB7-F6B003FC6CDC}"/>
              </a:ext>
            </a:extLst>
          </p:cNvPr>
          <p:cNvSpPr>
            <a:spLocks noGrp="1"/>
          </p:cNvSpPr>
          <p:nvPr>
            <p:ph type="dt" sz="half" idx="2"/>
          </p:nvPr>
        </p:nvSpPr>
        <p:spPr/>
        <p:txBody>
          <a:bodyPr/>
          <a:lstStyle/>
          <a:p>
            <a:pPr defTabSz="914126"/>
            <a:fld id="{2A32838C-5203-4A13-8D33-AC09A091C092}" type="datetime1">
              <a:rPr lang="en-US">
                <a:solidFill>
                  <a:prstClr val="white">
                    <a:lumMod val="85000"/>
                  </a:prstClr>
                </a:solidFill>
                <a:latin typeface="Arial" panose="020B0604020202020204"/>
              </a:rPr>
              <a:pPr defTabSz="914126"/>
              <a:t>9/28/2023</a:t>
            </a:fld>
            <a:endParaRPr lang="en-US" dirty="0">
              <a:solidFill>
                <a:prstClr val="white">
                  <a:lumMod val="85000"/>
                </a:prstClr>
              </a:solidFill>
              <a:latin typeface="Arial" panose="020B0604020202020204"/>
            </a:endParaRPr>
          </a:p>
        </p:txBody>
      </p:sp>
      <p:sp>
        <p:nvSpPr>
          <p:cNvPr id="5" name="Rectangle 4">
            <a:extLst>
              <a:ext uri="{FF2B5EF4-FFF2-40B4-BE49-F238E27FC236}">
                <a16:creationId xmlns:a16="http://schemas.microsoft.com/office/drawing/2014/main" id="{DAB389EE-4F9C-BC2B-F546-19E990421072}"/>
              </a:ext>
            </a:extLst>
          </p:cNvPr>
          <p:cNvSpPr/>
          <p:nvPr/>
        </p:nvSpPr>
        <p:spPr>
          <a:xfrm>
            <a:off x="1588" y="1786"/>
            <a:ext cx="12185651" cy="6198036"/>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endParaRPr lang="en-US" sz="1798"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60FF06F-5888-DC0C-388D-8B12DA645C77}"/>
              </a:ext>
            </a:extLst>
          </p:cNvPr>
          <p:cNvSpPr txBox="1"/>
          <p:nvPr/>
        </p:nvSpPr>
        <p:spPr>
          <a:xfrm>
            <a:off x="334879" y="1037453"/>
            <a:ext cx="10842401" cy="1328454"/>
          </a:xfrm>
          <a:prstGeom prst="rect">
            <a:avLst/>
          </a:prstGeom>
          <a:noFill/>
        </p:spPr>
        <p:txBody>
          <a:bodyPr wrap="square" rtlCol="0">
            <a:spAutoFit/>
          </a:bodyPr>
          <a:lstStyle/>
          <a:p>
            <a:pPr algn="just" defTabSz="913852">
              <a:lnSpc>
                <a:spcPct val="114000"/>
              </a:lnSpc>
              <a:defRPr/>
            </a:pPr>
            <a:r>
              <a:rPr lang="en-US" sz="1798" dirty="0">
                <a:solidFill>
                  <a:srgbClr val="004287"/>
                </a:solidFill>
                <a:latin typeface="Arial" panose="020B0604020202020204" pitchFamily="34" charset="0"/>
                <a:cs typeface="Arial" panose="020B0604020202020204" pitchFamily="34" charset="0"/>
              </a:rPr>
              <a:t>Our success depends on investing in the future of our workforce. We strive to be an “employer of choice” that hires, develops, and retains the most capable and diverse set of employees. Our plan focuses heavily on improving our collaboration and engagement within the workplace and strengthening the employee experience through the following measures: </a:t>
            </a:r>
          </a:p>
        </p:txBody>
      </p:sp>
      <p:sp>
        <p:nvSpPr>
          <p:cNvPr id="7" name="Rectangle 6">
            <a:extLst>
              <a:ext uri="{FF2B5EF4-FFF2-40B4-BE49-F238E27FC236}">
                <a16:creationId xmlns:a16="http://schemas.microsoft.com/office/drawing/2014/main" id="{F2C222C4-A019-F016-A97C-CA9678FEB373}"/>
              </a:ext>
            </a:extLst>
          </p:cNvPr>
          <p:cNvSpPr/>
          <p:nvPr/>
        </p:nvSpPr>
        <p:spPr>
          <a:xfrm>
            <a:off x="1587" y="255752"/>
            <a:ext cx="274178" cy="2251167"/>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endParaRPr lang="en-US" sz="1798" dirty="0">
              <a:solidFill>
                <a:prstClr val="white"/>
              </a:solidFill>
              <a:latin typeface="Calibri" panose="020F0502020204030204"/>
            </a:endParaRPr>
          </a:p>
        </p:txBody>
      </p:sp>
      <p:sp>
        <p:nvSpPr>
          <p:cNvPr id="8" name="Title 25">
            <a:extLst>
              <a:ext uri="{FF2B5EF4-FFF2-40B4-BE49-F238E27FC236}">
                <a16:creationId xmlns:a16="http://schemas.microsoft.com/office/drawing/2014/main" id="{744DFA07-7A37-8017-7E1C-9609E297F4B0}"/>
              </a:ext>
            </a:extLst>
          </p:cNvPr>
          <p:cNvSpPr txBox="1">
            <a:spLocks/>
          </p:cNvSpPr>
          <p:nvPr/>
        </p:nvSpPr>
        <p:spPr>
          <a:xfrm>
            <a:off x="285918" y="357953"/>
            <a:ext cx="11245987" cy="641893"/>
          </a:xfrm>
          <a:prstGeom prst="rect">
            <a:avLst/>
          </a:prstGeom>
          <a:noFill/>
          <a:ln>
            <a:noFill/>
            <a:prstDash/>
          </a:ln>
          <a:effectLst/>
        </p:spPr>
        <p:txBody>
          <a:bodyPr rot="0" spcFirstLastPara="0" vertOverflow="overflow" horzOverflow="overflow" vert="horz" wrap="square" lIns="91392" tIns="45696" rIns="91392" bIns="45696" numCol="1" spcCol="0" rtlCol="0" fromWordArt="0" anchor="t" anchorCtr="0" forceAA="0" compatLnSpc="1">
            <a:prstTxWarp prst="textNoShape">
              <a:avLst/>
            </a:prstTxWarp>
            <a:spAutoFit/>
          </a:bodyPr>
          <a:lst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a:lstStyle>
          <a:p>
            <a:pPr defTabSz="913852">
              <a:lnSpc>
                <a:spcPct val="70000"/>
              </a:lnSpc>
              <a:spcBef>
                <a:spcPts val="0"/>
              </a:spcBef>
              <a:defRPr/>
            </a:pPr>
            <a:r>
              <a:rPr lang="en-US" sz="4998" dirty="0">
                <a:solidFill>
                  <a:srgbClr val="004287"/>
                </a:solidFill>
              </a:rPr>
              <a:t>Our People Are Our Greatest Asset</a:t>
            </a:r>
          </a:p>
        </p:txBody>
      </p:sp>
      <p:sp>
        <p:nvSpPr>
          <p:cNvPr id="9" name="Rectangle 8">
            <a:extLst>
              <a:ext uri="{FF2B5EF4-FFF2-40B4-BE49-F238E27FC236}">
                <a16:creationId xmlns:a16="http://schemas.microsoft.com/office/drawing/2014/main" id="{88D286B9-80F7-20BC-DD11-FA764667A391}"/>
              </a:ext>
            </a:extLst>
          </p:cNvPr>
          <p:cNvSpPr/>
          <p:nvPr/>
        </p:nvSpPr>
        <p:spPr>
          <a:xfrm>
            <a:off x="7492499" y="4669725"/>
            <a:ext cx="4325008" cy="1328454"/>
          </a:xfrm>
          <a:prstGeom prst="rect">
            <a:avLst/>
          </a:prstGeom>
          <a:solidFill>
            <a:srgbClr val="004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endParaRPr lang="en-US" sz="1798"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B2CF8F91-FCCD-0E2D-9EB8-0BD08CCEBC8A}"/>
              </a:ext>
            </a:extLst>
          </p:cNvPr>
          <p:cNvSpPr txBox="1"/>
          <p:nvPr/>
        </p:nvSpPr>
        <p:spPr>
          <a:xfrm>
            <a:off x="7629077" y="4816386"/>
            <a:ext cx="4051847" cy="953611"/>
          </a:xfrm>
          <a:prstGeom prst="rect">
            <a:avLst/>
          </a:prstGeom>
          <a:noFill/>
        </p:spPr>
        <p:txBody>
          <a:bodyPr wrap="square" rtlCol="0">
            <a:spAutoFit/>
          </a:bodyPr>
          <a:lstStyle/>
          <a:p>
            <a:pPr algn="ctr" defTabSz="913852">
              <a:spcBef>
                <a:spcPts val="200"/>
              </a:spcBef>
              <a:spcAft>
                <a:spcPts val="600"/>
              </a:spcAft>
              <a:defRPr/>
            </a:pPr>
            <a:r>
              <a:rPr lang="en-US" sz="2798" b="1" dirty="0">
                <a:solidFill>
                  <a:prstClr val="white"/>
                </a:solidFill>
                <a:latin typeface="Arial" panose="020B0604020202020204" pitchFamily="34" charset="0"/>
                <a:cs typeface="Arial" panose="020B0604020202020204" pitchFamily="34" charset="0"/>
              </a:rPr>
              <a:t>Building a Stable and Empowered Workforce</a:t>
            </a:r>
          </a:p>
        </p:txBody>
      </p:sp>
      <p:cxnSp>
        <p:nvCxnSpPr>
          <p:cNvPr id="11" name="Straight Connector 10">
            <a:extLst>
              <a:ext uri="{FF2B5EF4-FFF2-40B4-BE49-F238E27FC236}">
                <a16:creationId xmlns:a16="http://schemas.microsoft.com/office/drawing/2014/main" id="{5599B073-E71C-07AA-57A0-EFD04A1D0A24}"/>
              </a:ext>
            </a:extLst>
          </p:cNvPr>
          <p:cNvCxnSpPr>
            <a:cxnSpLocks/>
          </p:cNvCxnSpPr>
          <p:nvPr/>
        </p:nvCxnSpPr>
        <p:spPr>
          <a:xfrm>
            <a:off x="1587" y="6192405"/>
            <a:ext cx="12185651"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12" name="Title 25">
            <a:extLst>
              <a:ext uri="{FF2B5EF4-FFF2-40B4-BE49-F238E27FC236}">
                <a16:creationId xmlns:a16="http://schemas.microsoft.com/office/drawing/2014/main" id="{3DBFC3D1-C804-9876-27D8-815421A7D553}"/>
              </a:ext>
            </a:extLst>
          </p:cNvPr>
          <p:cNvSpPr txBox="1">
            <a:spLocks/>
          </p:cNvSpPr>
          <p:nvPr/>
        </p:nvSpPr>
        <p:spPr>
          <a:xfrm>
            <a:off x="997401" y="2650882"/>
            <a:ext cx="6631678" cy="290184"/>
          </a:xfrm>
          <a:prstGeom prst="rect">
            <a:avLst/>
          </a:prstGeom>
          <a:noFill/>
          <a:ln>
            <a:noFill/>
            <a:prstDash/>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232" indent="0" defTabSz="913852">
              <a:buNone/>
            </a:pPr>
            <a:r>
              <a:rPr lang="en-US" sz="1798" b="1" dirty="0"/>
              <a:t>Conversions: </a:t>
            </a:r>
            <a:r>
              <a:rPr lang="en-US" sz="1798" dirty="0"/>
              <a:t>from pre-career employees to career status</a:t>
            </a:r>
          </a:p>
        </p:txBody>
      </p:sp>
      <p:sp>
        <p:nvSpPr>
          <p:cNvPr id="13" name="Title 25">
            <a:extLst>
              <a:ext uri="{FF2B5EF4-FFF2-40B4-BE49-F238E27FC236}">
                <a16:creationId xmlns:a16="http://schemas.microsoft.com/office/drawing/2014/main" id="{7B7ADCB4-29F7-9EDF-9A2F-F50366AAFBCF}"/>
              </a:ext>
            </a:extLst>
          </p:cNvPr>
          <p:cNvSpPr txBox="1">
            <a:spLocks/>
          </p:cNvSpPr>
          <p:nvPr/>
        </p:nvSpPr>
        <p:spPr>
          <a:xfrm>
            <a:off x="997402" y="3751012"/>
            <a:ext cx="6348211" cy="839792"/>
          </a:xfrm>
          <a:prstGeom prst="rect">
            <a:avLst/>
          </a:prstGeom>
          <a:noFill/>
          <a:ln>
            <a:noFill/>
            <a:prstDash/>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232" indent="0" defTabSz="913852">
              <a:lnSpc>
                <a:spcPct val="90000"/>
              </a:lnSpc>
              <a:buNone/>
            </a:pPr>
            <a:r>
              <a:rPr lang="en-US" sz="1798" b="1" dirty="0"/>
              <a:t>Workforce Development: </a:t>
            </a:r>
            <a:r>
              <a:rPr lang="en-US" sz="1798" dirty="0"/>
              <a:t>defined career paths</a:t>
            </a:r>
            <a:r>
              <a:rPr lang="en-US" sz="1798" dirty="0">
                <a:solidFill>
                  <a:srgbClr val="004B87"/>
                </a:solidFill>
              </a:rPr>
              <a:t>, enhanced and expanded training, career conferences, and </a:t>
            </a:r>
            <a:r>
              <a:rPr lang="en-US" sz="1798" dirty="0"/>
              <a:t>strengthened succession planning</a:t>
            </a:r>
          </a:p>
        </p:txBody>
      </p:sp>
      <p:sp>
        <p:nvSpPr>
          <p:cNvPr id="14" name="Title 25">
            <a:extLst>
              <a:ext uri="{FF2B5EF4-FFF2-40B4-BE49-F238E27FC236}">
                <a16:creationId xmlns:a16="http://schemas.microsoft.com/office/drawing/2014/main" id="{FA112F37-49DE-3E30-7E8D-E920B63C68B1}"/>
              </a:ext>
            </a:extLst>
          </p:cNvPr>
          <p:cNvSpPr txBox="1">
            <a:spLocks/>
          </p:cNvSpPr>
          <p:nvPr/>
        </p:nvSpPr>
        <p:spPr>
          <a:xfrm>
            <a:off x="997400" y="3108617"/>
            <a:ext cx="6745911" cy="590623"/>
          </a:xfrm>
          <a:prstGeom prst="rect">
            <a:avLst/>
          </a:prstGeom>
          <a:noFill/>
          <a:ln>
            <a:noFill/>
            <a:prstDash/>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232" indent="0" defTabSz="913852">
              <a:lnSpc>
                <a:spcPct val="90000"/>
              </a:lnSpc>
              <a:buNone/>
            </a:pPr>
            <a:r>
              <a:rPr lang="en-US" sz="1798" b="1" dirty="0"/>
              <a:t>Frontline Supervisor Empowerment: </a:t>
            </a:r>
            <a:r>
              <a:rPr lang="en-US" sz="1798" dirty="0"/>
              <a:t>new</a:t>
            </a:r>
            <a:r>
              <a:rPr lang="en-US" sz="1798" b="1" dirty="0"/>
              <a:t> </a:t>
            </a:r>
            <a:r>
              <a:rPr lang="en-US" sz="1798" dirty="0"/>
              <a:t>training program, better tools, and more resources</a:t>
            </a:r>
          </a:p>
        </p:txBody>
      </p:sp>
      <p:sp>
        <p:nvSpPr>
          <p:cNvPr id="15" name="Title 25">
            <a:extLst>
              <a:ext uri="{FF2B5EF4-FFF2-40B4-BE49-F238E27FC236}">
                <a16:creationId xmlns:a16="http://schemas.microsoft.com/office/drawing/2014/main" id="{8EAE6DD3-EFA1-BD19-BF50-18BF4515CBB3}"/>
              </a:ext>
            </a:extLst>
          </p:cNvPr>
          <p:cNvSpPr txBox="1">
            <a:spLocks/>
          </p:cNvSpPr>
          <p:nvPr/>
        </p:nvSpPr>
        <p:spPr>
          <a:xfrm>
            <a:off x="997402" y="4642575"/>
            <a:ext cx="6239600" cy="590623"/>
          </a:xfrm>
          <a:prstGeom prst="rect">
            <a:avLst/>
          </a:prstGeom>
          <a:noFill/>
          <a:ln>
            <a:noFill/>
            <a:prstDash/>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232" indent="0" defTabSz="913852">
              <a:lnSpc>
                <a:spcPct val="90000"/>
              </a:lnSpc>
              <a:buNone/>
            </a:pPr>
            <a:r>
              <a:rPr lang="en-US" sz="1798" b="1" dirty="0"/>
              <a:t>Engaged, Collaborative Leaders: </a:t>
            </a:r>
            <a:r>
              <a:rPr lang="en-US" sz="1798" dirty="0"/>
              <a:t>installing a culture of organizational focus, transparency, and accountability</a:t>
            </a:r>
          </a:p>
        </p:txBody>
      </p:sp>
      <p:sp>
        <p:nvSpPr>
          <p:cNvPr id="16" name="Title 25">
            <a:extLst>
              <a:ext uri="{FF2B5EF4-FFF2-40B4-BE49-F238E27FC236}">
                <a16:creationId xmlns:a16="http://schemas.microsoft.com/office/drawing/2014/main" id="{93A0C700-D4C8-F3BD-AF54-B68AFF4D0433}"/>
              </a:ext>
            </a:extLst>
          </p:cNvPr>
          <p:cNvSpPr txBox="1">
            <a:spLocks/>
          </p:cNvSpPr>
          <p:nvPr/>
        </p:nvSpPr>
        <p:spPr>
          <a:xfrm>
            <a:off x="997400" y="5284969"/>
            <a:ext cx="5981008" cy="839792"/>
          </a:xfrm>
          <a:prstGeom prst="rect">
            <a:avLst/>
          </a:prstGeom>
          <a:noFill/>
          <a:ln>
            <a:noFill/>
            <a:prstDash/>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232" indent="0" defTabSz="913852">
              <a:lnSpc>
                <a:spcPct val="90000"/>
              </a:lnSpc>
              <a:buNone/>
            </a:pPr>
            <a:r>
              <a:rPr lang="en-US" sz="1798" b="1" dirty="0"/>
              <a:t>Executive Diversity Council: </a:t>
            </a:r>
            <a:r>
              <a:rPr lang="en-US" sz="1798" dirty="0"/>
              <a:t>building a diverse pipeline of talented candidates, focused on leadership positions</a:t>
            </a:r>
          </a:p>
        </p:txBody>
      </p:sp>
      <p:pic>
        <p:nvPicPr>
          <p:cNvPr id="17" name="Picture 2" descr="Postal Service is hiring in Oklahoma - Oklahoma newsroom - About.usps.com">
            <a:extLst>
              <a:ext uri="{FF2B5EF4-FFF2-40B4-BE49-F238E27FC236}">
                <a16:creationId xmlns:a16="http://schemas.microsoft.com/office/drawing/2014/main" id="{E57E4EA6-24CB-E977-EE99-1036188D49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0443" y="2416682"/>
            <a:ext cx="3329117" cy="2054524"/>
          </a:xfrm>
          <a:prstGeom prst="rect">
            <a:avLst/>
          </a:prstGeom>
          <a:noFill/>
          <a:ln>
            <a:solidFill>
              <a:srgbClr val="004B87"/>
            </a:solidFill>
          </a:ln>
          <a:extLst>
            <a:ext uri="{909E8E84-426E-40DD-AFC4-6F175D3DCCD1}">
              <a14:hiddenFill xmlns:a14="http://schemas.microsoft.com/office/drawing/2010/main">
                <a:solidFill>
                  <a:srgbClr val="FFFFFF"/>
                </a:solidFill>
              </a14:hiddenFill>
            </a:ext>
          </a:extLst>
        </p:spPr>
      </p:pic>
      <p:pic>
        <p:nvPicPr>
          <p:cNvPr id="18" name="Picture 17" descr="Icon&#10;&#10;Description automatically generated">
            <a:extLst>
              <a:ext uri="{FF2B5EF4-FFF2-40B4-BE49-F238E27FC236}">
                <a16:creationId xmlns:a16="http://schemas.microsoft.com/office/drawing/2014/main" id="{A7DC6711-C401-1DEB-817C-00188F96E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376" y="2590342"/>
            <a:ext cx="411266" cy="411266"/>
          </a:xfrm>
          <a:prstGeom prst="rect">
            <a:avLst/>
          </a:prstGeom>
        </p:spPr>
      </p:pic>
      <p:pic>
        <p:nvPicPr>
          <p:cNvPr id="19" name="Picture 18" descr="Icon&#10;&#10;Description automatically generated">
            <a:extLst>
              <a:ext uri="{FF2B5EF4-FFF2-40B4-BE49-F238E27FC236}">
                <a16:creationId xmlns:a16="http://schemas.microsoft.com/office/drawing/2014/main" id="{68166E66-EC32-BB7F-C47D-2F30A9569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57" y="5522079"/>
            <a:ext cx="365570" cy="365570"/>
          </a:xfrm>
          <a:prstGeom prst="rect">
            <a:avLst/>
          </a:prstGeom>
        </p:spPr>
      </p:pic>
      <p:pic>
        <p:nvPicPr>
          <p:cNvPr id="20" name="Picture 19" descr="Icon&#10;&#10;Description automatically generated">
            <a:extLst>
              <a:ext uri="{FF2B5EF4-FFF2-40B4-BE49-F238E27FC236}">
                <a16:creationId xmlns:a16="http://schemas.microsoft.com/office/drawing/2014/main" id="{BD8E84E4-D7E5-1F31-C534-450B16B43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57" y="3221143"/>
            <a:ext cx="365570" cy="365570"/>
          </a:xfrm>
          <a:prstGeom prst="rect">
            <a:avLst/>
          </a:prstGeom>
        </p:spPr>
      </p:pic>
      <p:pic>
        <p:nvPicPr>
          <p:cNvPr id="21" name="Picture 20">
            <a:extLst>
              <a:ext uri="{FF2B5EF4-FFF2-40B4-BE49-F238E27FC236}">
                <a16:creationId xmlns:a16="http://schemas.microsoft.com/office/drawing/2014/main" id="{A54964CD-6E43-E095-3460-5133B0506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417" y="4755101"/>
            <a:ext cx="365570" cy="365570"/>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368A5268-DDC7-188C-ED46-87FDD53DF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738" y="3988122"/>
            <a:ext cx="365570" cy="365570"/>
          </a:xfrm>
          <a:prstGeom prst="rect">
            <a:avLst/>
          </a:prstGeom>
        </p:spPr>
      </p:pic>
    </p:spTree>
    <p:extLst>
      <p:ext uri="{BB962C8B-B14F-4D97-AF65-F5344CB8AC3E}">
        <p14:creationId xmlns:p14="http://schemas.microsoft.com/office/powerpoint/2010/main" val="2953380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C49A-16FA-5CC5-791A-C03918909516}"/>
              </a:ext>
            </a:extLst>
          </p:cNvPr>
          <p:cNvSpPr>
            <a:spLocks noGrp="1"/>
          </p:cNvSpPr>
          <p:nvPr>
            <p:ph type="title"/>
          </p:nvPr>
        </p:nvSpPr>
        <p:spPr/>
        <p:txBody>
          <a:bodyPr/>
          <a:lstStyle/>
          <a:p>
            <a:r>
              <a:rPr lang="en-US">
                <a:cs typeface="Arial" panose="020B0604020202020204" pitchFamily="34" charset="0"/>
              </a:rPr>
              <a:t>Chief Processing and Distribution Officer Organization</a:t>
            </a:r>
            <a:endParaRPr lang="th-TH"/>
          </a:p>
        </p:txBody>
      </p:sp>
      <p:sp>
        <p:nvSpPr>
          <p:cNvPr id="12" name="Rectangle: Rounded Corners 11">
            <a:extLst>
              <a:ext uri="{FF2B5EF4-FFF2-40B4-BE49-F238E27FC236}">
                <a16:creationId xmlns:a16="http://schemas.microsoft.com/office/drawing/2014/main" id="{C5A88734-DA63-7A0F-078D-877FEF9E9506}"/>
              </a:ext>
            </a:extLst>
          </p:cNvPr>
          <p:cNvSpPr/>
          <p:nvPr/>
        </p:nvSpPr>
        <p:spPr>
          <a:xfrm>
            <a:off x="1664591" y="2259009"/>
            <a:ext cx="8558139" cy="2128179"/>
          </a:xfrm>
          <a:prstGeom prst="roundRect">
            <a:avLst/>
          </a:prstGeom>
          <a:solidFill>
            <a:srgbClr val="01538B">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711"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Rockwell"/>
              <a:ea typeface="+mn-ea"/>
              <a:cs typeface="+mn-cs"/>
            </a:endParaRPr>
          </a:p>
        </p:txBody>
      </p:sp>
      <p:sp>
        <p:nvSpPr>
          <p:cNvPr id="20" name="TextBox 19">
            <a:extLst>
              <a:ext uri="{FF2B5EF4-FFF2-40B4-BE49-F238E27FC236}">
                <a16:creationId xmlns:a16="http://schemas.microsoft.com/office/drawing/2014/main" id="{9E73602B-159F-4CD5-CA32-F0FAF38B788E}"/>
              </a:ext>
            </a:extLst>
          </p:cNvPr>
          <p:cNvSpPr txBox="1"/>
          <p:nvPr/>
        </p:nvSpPr>
        <p:spPr>
          <a:xfrm>
            <a:off x="7125282" y="2777586"/>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VP Regional Processing Operations, Eastern</a:t>
            </a:r>
          </a:p>
        </p:txBody>
      </p:sp>
      <p:sp>
        <p:nvSpPr>
          <p:cNvPr id="23" name="TextBox 22">
            <a:extLst>
              <a:ext uri="{FF2B5EF4-FFF2-40B4-BE49-F238E27FC236}">
                <a16:creationId xmlns:a16="http://schemas.microsoft.com/office/drawing/2014/main" id="{16066BDF-FF3D-FF3D-AD4A-AECE5A25893E}"/>
              </a:ext>
            </a:extLst>
          </p:cNvPr>
          <p:cNvSpPr txBox="1"/>
          <p:nvPr/>
        </p:nvSpPr>
        <p:spPr>
          <a:xfrm>
            <a:off x="7097039" y="3702060"/>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Division Dir Processing Ops (x7)</a:t>
            </a:r>
          </a:p>
        </p:txBody>
      </p:sp>
      <p:sp>
        <p:nvSpPr>
          <p:cNvPr id="40" name="TextBox 39">
            <a:extLst>
              <a:ext uri="{FF2B5EF4-FFF2-40B4-BE49-F238E27FC236}">
                <a16:creationId xmlns:a16="http://schemas.microsoft.com/office/drawing/2014/main" id="{4FE351BA-34D3-E31D-FB71-F41BFC6AB57A}"/>
              </a:ext>
            </a:extLst>
          </p:cNvPr>
          <p:cNvSpPr txBox="1"/>
          <p:nvPr/>
        </p:nvSpPr>
        <p:spPr>
          <a:xfrm rot="16200000">
            <a:off x="9236940" y="3274476"/>
            <a:ext cx="1327856" cy="323081"/>
          </a:xfrm>
          <a:prstGeom prst="rect">
            <a:avLst/>
          </a:prstGeom>
          <a:noFill/>
        </p:spPr>
        <p:txBody>
          <a:bodyPr wrap="square" rtlCol="0">
            <a:spAutoFit/>
          </a:bodyPr>
          <a:lstStyle/>
          <a:p>
            <a:pPr marL="0" marR="0" lvl="0" indent="0" algn="ctr" defTabSz="761711"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EXECUTION</a:t>
            </a:r>
          </a:p>
        </p:txBody>
      </p:sp>
      <p:sp>
        <p:nvSpPr>
          <p:cNvPr id="43" name="TextBox 42">
            <a:extLst>
              <a:ext uri="{FF2B5EF4-FFF2-40B4-BE49-F238E27FC236}">
                <a16:creationId xmlns:a16="http://schemas.microsoft.com/office/drawing/2014/main" id="{9F397360-D0C8-859A-08F7-CFA449FC6C99}"/>
              </a:ext>
            </a:extLst>
          </p:cNvPr>
          <p:cNvSpPr txBox="1"/>
          <p:nvPr/>
        </p:nvSpPr>
        <p:spPr>
          <a:xfrm>
            <a:off x="5244750" y="1863957"/>
            <a:ext cx="1105860" cy="635295"/>
          </a:xfrm>
          <a:prstGeom prst="rect">
            <a:avLst/>
          </a:prstGeom>
          <a:solidFill>
            <a:srgbClr val="01538B"/>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Chief Processing &amp; Distribution Officer</a:t>
            </a:r>
          </a:p>
        </p:txBody>
      </p:sp>
      <p:cxnSp>
        <p:nvCxnSpPr>
          <p:cNvPr id="44" name="Connector: Elbow 43">
            <a:extLst>
              <a:ext uri="{FF2B5EF4-FFF2-40B4-BE49-F238E27FC236}">
                <a16:creationId xmlns:a16="http://schemas.microsoft.com/office/drawing/2014/main" id="{E40299A7-F3BA-F700-F9F7-1A4716F00550}"/>
              </a:ext>
            </a:extLst>
          </p:cNvPr>
          <p:cNvCxnSpPr>
            <a:cxnSpLocks/>
            <a:stCxn id="43" idx="2"/>
            <a:endCxn id="26" idx="0"/>
          </p:cNvCxnSpPr>
          <p:nvPr/>
        </p:nvCxnSpPr>
        <p:spPr>
          <a:xfrm rot="5400000">
            <a:off x="4620143" y="1607350"/>
            <a:ext cx="285634" cy="2069442"/>
          </a:xfrm>
          <a:prstGeom prst="bentConnector3">
            <a:avLst>
              <a:gd name="adj1" fmla="val 5101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2C4C4E33-D673-E982-4782-AC338C20B905}"/>
              </a:ext>
            </a:extLst>
          </p:cNvPr>
          <p:cNvCxnSpPr>
            <a:cxnSpLocks/>
            <a:stCxn id="43" idx="2"/>
            <a:endCxn id="20" idx="0"/>
          </p:cNvCxnSpPr>
          <p:nvPr/>
        </p:nvCxnSpPr>
        <p:spPr>
          <a:xfrm rot="16200000" flipH="1">
            <a:off x="6598779" y="1698154"/>
            <a:ext cx="278335" cy="1880533"/>
          </a:xfrm>
          <a:prstGeom prst="bentConnector3">
            <a:avLst>
              <a:gd name="adj1" fmla="val 52079"/>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59F3556-5600-B1DF-C7B0-F9BD05690519}"/>
              </a:ext>
            </a:extLst>
          </p:cNvPr>
          <p:cNvCxnSpPr>
            <a:cxnSpLocks/>
            <a:endCxn id="23" idx="0"/>
          </p:cNvCxnSpPr>
          <p:nvPr/>
        </p:nvCxnSpPr>
        <p:spPr>
          <a:xfrm>
            <a:off x="7649970" y="3420181"/>
            <a:ext cx="0" cy="281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66A0287-3370-2148-B7AE-B1D9C055733D}"/>
              </a:ext>
            </a:extLst>
          </p:cNvPr>
          <p:cNvSpPr txBox="1"/>
          <p:nvPr/>
        </p:nvSpPr>
        <p:spPr>
          <a:xfrm rot="16200000">
            <a:off x="1226757" y="3161560"/>
            <a:ext cx="1270588" cy="323081"/>
          </a:xfrm>
          <a:prstGeom prst="rect">
            <a:avLst/>
          </a:prstGeom>
          <a:noFill/>
        </p:spPr>
        <p:txBody>
          <a:bodyPr wrap="square" rtlCol="0">
            <a:spAutoFit/>
          </a:bodyPr>
          <a:lstStyle/>
          <a:p>
            <a:pPr marL="0" marR="0" lvl="0" indent="0" algn="ctr" defTabSz="761711"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PLANNING</a:t>
            </a:r>
          </a:p>
        </p:txBody>
      </p:sp>
      <p:sp>
        <p:nvSpPr>
          <p:cNvPr id="29" name="TextBox 28">
            <a:extLst>
              <a:ext uri="{FF2B5EF4-FFF2-40B4-BE49-F238E27FC236}">
                <a16:creationId xmlns:a16="http://schemas.microsoft.com/office/drawing/2014/main" id="{15ECA98B-D240-6EC5-CC33-2317CBD8BC83}"/>
              </a:ext>
            </a:extLst>
          </p:cNvPr>
          <p:cNvSpPr txBox="1"/>
          <p:nvPr/>
        </p:nvSpPr>
        <p:spPr>
          <a:xfrm>
            <a:off x="3175308" y="3706524"/>
            <a:ext cx="1105860" cy="635295"/>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Dir Maintenance Operations HQ</a:t>
            </a:r>
          </a:p>
        </p:txBody>
      </p:sp>
      <p:sp>
        <p:nvSpPr>
          <p:cNvPr id="32" name="TextBox 31">
            <a:extLst>
              <a:ext uri="{FF2B5EF4-FFF2-40B4-BE49-F238E27FC236}">
                <a16:creationId xmlns:a16="http://schemas.microsoft.com/office/drawing/2014/main" id="{5AEBACED-65B6-7EA5-0509-87D9FE30A9E4}"/>
              </a:ext>
            </a:extLst>
          </p:cNvPr>
          <p:cNvSpPr txBox="1"/>
          <p:nvPr/>
        </p:nvSpPr>
        <p:spPr>
          <a:xfrm>
            <a:off x="5805495" y="3706524"/>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Dir Processing Operations</a:t>
            </a:r>
          </a:p>
        </p:txBody>
      </p:sp>
      <p:sp>
        <p:nvSpPr>
          <p:cNvPr id="35" name="TextBox 34">
            <a:extLst>
              <a:ext uri="{FF2B5EF4-FFF2-40B4-BE49-F238E27FC236}">
                <a16:creationId xmlns:a16="http://schemas.microsoft.com/office/drawing/2014/main" id="{C27C147A-D6E2-CEB0-E1EF-FD2F829A59FA}"/>
              </a:ext>
            </a:extLst>
          </p:cNvPr>
          <p:cNvSpPr txBox="1"/>
          <p:nvPr/>
        </p:nvSpPr>
        <p:spPr>
          <a:xfrm>
            <a:off x="1998552" y="3706524"/>
            <a:ext cx="1105860" cy="635295"/>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Dir Strategic Planning </a:t>
            </a:r>
          </a:p>
        </p:txBody>
      </p:sp>
      <p:sp>
        <p:nvSpPr>
          <p:cNvPr id="38" name="TextBox 37">
            <a:extLst>
              <a:ext uri="{FF2B5EF4-FFF2-40B4-BE49-F238E27FC236}">
                <a16:creationId xmlns:a16="http://schemas.microsoft.com/office/drawing/2014/main" id="{2C19FE51-0C09-6909-0B3C-C3EBAB929FF6}"/>
              </a:ext>
            </a:extLst>
          </p:cNvPr>
          <p:cNvSpPr txBox="1"/>
          <p:nvPr/>
        </p:nvSpPr>
        <p:spPr>
          <a:xfrm>
            <a:off x="4351245" y="3706524"/>
            <a:ext cx="1105860" cy="635295"/>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Dir Operational Excellence </a:t>
            </a:r>
          </a:p>
        </p:txBody>
      </p:sp>
      <p:cxnSp>
        <p:nvCxnSpPr>
          <p:cNvPr id="46" name="Connector: Elbow 45">
            <a:extLst>
              <a:ext uri="{FF2B5EF4-FFF2-40B4-BE49-F238E27FC236}">
                <a16:creationId xmlns:a16="http://schemas.microsoft.com/office/drawing/2014/main" id="{A9970C21-23AB-2C42-C2A8-C57BC31355AE}"/>
              </a:ext>
            </a:extLst>
          </p:cNvPr>
          <p:cNvCxnSpPr>
            <a:cxnSpLocks/>
            <a:stCxn id="26" idx="2"/>
            <a:endCxn id="35" idx="0"/>
          </p:cNvCxnSpPr>
          <p:nvPr/>
        </p:nvCxnSpPr>
        <p:spPr>
          <a:xfrm rot="5400000">
            <a:off x="2996691" y="2974976"/>
            <a:ext cx="286344" cy="1176756"/>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C75A1A58-BEC4-8BA1-8B73-9019DE977818}"/>
              </a:ext>
            </a:extLst>
          </p:cNvPr>
          <p:cNvCxnSpPr>
            <a:cxnSpLocks/>
            <a:stCxn id="26" idx="2"/>
            <a:endCxn id="38" idx="0"/>
          </p:cNvCxnSpPr>
          <p:nvPr/>
        </p:nvCxnSpPr>
        <p:spPr>
          <a:xfrm rot="16200000" flipH="1">
            <a:off x="4173036" y="2975385"/>
            <a:ext cx="286344" cy="1175937"/>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F5014970-EBCE-88B3-BD7C-A42D73F13A4C}"/>
              </a:ext>
            </a:extLst>
          </p:cNvPr>
          <p:cNvCxnSpPr>
            <a:cxnSpLocks/>
            <a:stCxn id="26" idx="2"/>
            <a:endCxn id="32" idx="0"/>
          </p:cNvCxnSpPr>
          <p:nvPr/>
        </p:nvCxnSpPr>
        <p:spPr>
          <a:xfrm rot="16200000" flipH="1">
            <a:off x="4900162" y="2248259"/>
            <a:ext cx="286344" cy="2630187"/>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860C3B1-83DE-558A-A01A-13DD16EA975B}"/>
              </a:ext>
            </a:extLst>
          </p:cNvPr>
          <p:cNvCxnSpPr>
            <a:cxnSpLocks/>
            <a:stCxn id="26" idx="2"/>
            <a:endCxn id="29" idx="0"/>
          </p:cNvCxnSpPr>
          <p:nvPr/>
        </p:nvCxnSpPr>
        <p:spPr>
          <a:xfrm>
            <a:off x="3728238" y="3420182"/>
            <a:ext cx="0" cy="286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1520C4E-9316-A98B-79BC-A41004AC9B8E}"/>
              </a:ext>
            </a:extLst>
          </p:cNvPr>
          <p:cNvSpPr txBox="1"/>
          <p:nvPr/>
        </p:nvSpPr>
        <p:spPr>
          <a:xfrm>
            <a:off x="8451823" y="2777586"/>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VP Regional Processing Operations, Western</a:t>
            </a:r>
          </a:p>
        </p:txBody>
      </p:sp>
      <p:sp>
        <p:nvSpPr>
          <p:cNvPr id="7" name="TextBox 6">
            <a:extLst>
              <a:ext uri="{FF2B5EF4-FFF2-40B4-BE49-F238E27FC236}">
                <a16:creationId xmlns:a16="http://schemas.microsoft.com/office/drawing/2014/main" id="{80674339-816C-57F5-FE71-308C4B4676D9}"/>
              </a:ext>
            </a:extLst>
          </p:cNvPr>
          <p:cNvSpPr txBox="1"/>
          <p:nvPr/>
        </p:nvSpPr>
        <p:spPr>
          <a:xfrm>
            <a:off x="8454409" y="3702060"/>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Division Dir Processing Ops (x6)</a:t>
            </a:r>
          </a:p>
        </p:txBody>
      </p:sp>
      <p:cxnSp>
        <p:nvCxnSpPr>
          <p:cNvPr id="19" name="Connector: Elbow 18">
            <a:extLst>
              <a:ext uri="{FF2B5EF4-FFF2-40B4-BE49-F238E27FC236}">
                <a16:creationId xmlns:a16="http://schemas.microsoft.com/office/drawing/2014/main" id="{DB3062C8-BE87-F180-940C-05A5903E405E}"/>
              </a:ext>
            </a:extLst>
          </p:cNvPr>
          <p:cNvCxnSpPr>
            <a:cxnSpLocks/>
            <a:stCxn id="43" idx="2"/>
            <a:endCxn id="4" idx="0"/>
          </p:cNvCxnSpPr>
          <p:nvPr/>
        </p:nvCxnSpPr>
        <p:spPr>
          <a:xfrm rot="16200000" flipH="1">
            <a:off x="7262050" y="1034882"/>
            <a:ext cx="278335" cy="3207073"/>
          </a:xfrm>
          <a:prstGeom prst="bentConnector3">
            <a:avLst>
              <a:gd name="adj1" fmla="val 52079"/>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215192-CFF9-EE7F-B053-ADEDEC70A493}"/>
              </a:ext>
            </a:extLst>
          </p:cNvPr>
          <p:cNvCxnSpPr>
            <a:cxnSpLocks/>
            <a:stCxn id="4" idx="2"/>
            <a:endCxn id="7" idx="0"/>
          </p:cNvCxnSpPr>
          <p:nvPr/>
        </p:nvCxnSpPr>
        <p:spPr>
          <a:xfrm>
            <a:off x="9004755" y="3412883"/>
            <a:ext cx="2586" cy="289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DA10358-4CBD-F8DB-7009-205E045D6E33}"/>
              </a:ext>
            </a:extLst>
          </p:cNvPr>
          <p:cNvSpPr txBox="1"/>
          <p:nvPr/>
        </p:nvSpPr>
        <p:spPr>
          <a:xfrm>
            <a:off x="3175308" y="2784886"/>
            <a:ext cx="1105860" cy="635295"/>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algn="ctr" defTabSz="481358" rtl="0" eaLnBrk="1" fontAlgn="auto" latinLnBrk="0" hangingPunct="1">
              <a:lnSpc>
                <a:spcPct val="90000"/>
              </a:lnSpc>
              <a:spcBef>
                <a:spcPct val="0"/>
              </a:spcBef>
              <a:spcAft>
                <a:spcPct val="35000"/>
              </a:spcAft>
              <a:buClrTx/>
              <a:buSzTx/>
              <a:buFontTx/>
              <a:buNone/>
              <a:tabLst/>
              <a:defRPr/>
            </a:pPr>
            <a:r>
              <a:rPr kumimoji="0" lang="en-US" sz="108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VP Processing &amp; Maintenance Operations</a:t>
            </a:r>
          </a:p>
        </p:txBody>
      </p:sp>
      <p:pic>
        <p:nvPicPr>
          <p:cNvPr id="31" name="Picture 30" descr="A person in a suit and tie&#10;&#10;Description automatically generated with medium confidence">
            <a:extLst>
              <a:ext uri="{FF2B5EF4-FFF2-40B4-BE49-F238E27FC236}">
                <a16:creationId xmlns:a16="http://schemas.microsoft.com/office/drawing/2014/main" id="{DC1AD2DF-6A8E-A865-0638-B4721AC379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663"/>
          <a:stretch/>
        </p:blipFill>
        <p:spPr>
          <a:xfrm>
            <a:off x="5285751" y="686337"/>
            <a:ext cx="1031002" cy="1096994"/>
          </a:xfrm>
          <a:prstGeom prst="rect">
            <a:avLst/>
          </a:prstGeom>
        </p:spPr>
      </p:pic>
      <p:pic>
        <p:nvPicPr>
          <p:cNvPr id="37" name="Picture Placeholder 18">
            <a:extLst>
              <a:ext uri="{FF2B5EF4-FFF2-40B4-BE49-F238E27FC236}">
                <a16:creationId xmlns:a16="http://schemas.microsoft.com/office/drawing/2014/main" id="{0B1DAE34-7FCC-CE1E-90D0-6C2C5B18F3C5}"/>
              </a:ext>
            </a:extLst>
          </p:cNvPr>
          <p:cNvPicPr>
            <a:picLocks noChangeAspect="1"/>
          </p:cNvPicPr>
          <p:nvPr/>
        </p:nvPicPr>
        <p:blipFill rotWithShape="1">
          <a:blip r:embed="rId4">
            <a:extLst>
              <a:ext uri="{28A0092B-C50C-407E-A947-70E740481C1C}">
                <a14:useLocalDpi xmlns:a14="http://schemas.microsoft.com/office/drawing/2010/main" val="0"/>
              </a:ext>
            </a:extLst>
          </a:blip>
          <a:srcRect t="-428" b="23410"/>
          <a:stretch/>
        </p:blipFill>
        <p:spPr>
          <a:xfrm>
            <a:off x="3217875" y="1473590"/>
            <a:ext cx="1020724" cy="1096994"/>
          </a:xfrm>
          <a:prstGeom prst="rect">
            <a:avLst/>
          </a:prstGeom>
          <a:ln>
            <a:solidFill>
              <a:schemeClr val="tx1"/>
            </a:solidFill>
          </a:ln>
          <a:effectLst>
            <a:outerShdw blurRad="50800" dist="38100" dir="2700000" algn="tl" rotWithShape="0">
              <a:prstClr val="black">
                <a:alpha val="40000"/>
              </a:prstClr>
            </a:outerShdw>
          </a:effectLst>
        </p:spPr>
      </p:pic>
      <p:pic>
        <p:nvPicPr>
          <p:cNvPr id="41" name="Picture Placeholder 24">
            <a:extLst>
              <a:ext uri="{FF2B5EF4-FFF2-40B4-BE49-F238E27FC236}">
                <a16:creationId xmlns:a16="http://schemas.microsoft.com/office/drawing/2014/main" id="{26472367-D502-BF6F-9EED-25F25FAF62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3" b="23497"/>
          <a:stretch/>
        </p:blipFill>
        <p:spPr>
          <a:xfrm>
            <a:off x="7191656" y="1473590"/>
            <a:ext cx="1020727" cy="1096994"/>
          </a:xfrm>
          <a:prstGeom prst="rect">
            <a:avLst/>
          </a:prstGeom>
          <a:ln>
            <a:solidFill>
              <a:schemeClr val="tx1"/>
            </a:solidFill>
          </a:ln>
          <a:effectLst>
            <a:outerShdw blurRad="50800" dist="38100" dir="2700000" algn="tl" rotWithShape="0">
              <a:prstClr val="black">
                <a:alpha val="40000"/>
              </a:prstClr>
            </a:outerShdw>
          </a:effectLst>
        </p:spPr>
      </p:pic>
      <p:pic>
        <p:nvPicPr>
          <p:cNvPr id="53" name="Picture Placeholder 24">
            <a:extLst>
              <a:ext uri="{FF2B5EF4-FFF2-40B4-BE49-F238E27FC236}">
                <a16:creationId xmlns:a16="http://schemas.microsoft.com/office/drawing/2014/main" id="{B120EC9D-A3E1-D3A7-2376-22BEDC61EE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 r="100"/>
          <a:stretch/>
        </p:blipFill>
        <p:spPr>
          <a:xfrm>
            <a:off x="8642609" y="1473590"/>
            <a:ext cx="1020727" cy="109699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7903197"/>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C49A-16FA-5CC5-791A-C03918909516}"/>
              </a:ext>
            </a:extLst>
          </p:cNvPr>
          <p:cNvSpPr>
            <a:spLocks noGrp="1"/>
          </p:cNvSpPr>
          <p:nvPr>
            <p:ph type="title"/>
          </p:nvPr>
        </p:nvSpPr>
        <p:spPr/>
        <p:txBody>
          <a:bodyPr/>
          <a:lstStyle/>
          <a:p>
            <a:r>
              <a:rPr lang="en-US">
                <a:cs typeface="Arial" panose="020B0604020202020204" pitchFamily="34" charset="0"/>
              </a:rPr>
              <a:t>Chief Processing and Distribution Officer Organization</a:t>
            </a:r>
            <a:endParaRPr lang="th-TH"/>
          </a:p>
        </p:txBody>
      </p:sp>
      <p:pic>
        <p:nvPicPr>
          <p:cNvPr id="30" name="Picture Placeholder 18">
            <a:extLst>
              <a:ext uri="{FF2B5EF4-FFF2-40B4-BE49-F238E27FC236}">
                <a16:creationId xmlns:a16="http://schemas.microsoft.com/office/drawing/2014/main" id="{E39F4323-A244-AA31-0553-7338AAB89DA1}"/>
              </a:ext>
            </a:extLst>
          </p:cNvPr>
          <p:cNvPicPr>
            <a:picLocks noChangeAspect="1"/>
          </p:cNvPicPr>
          <p:nvPr/>
        </p:nvPicPr>
        <p:blipFill rotWithShape="1">
          <a:blip r:embed="rId3">
            <a:extLst>
              <a:ext uri="{28A0092B-C50C-407E-A947-70E740481C1C}">
                <a14:useLocalDpi xmlns:a14="http://schemas.microsoft.com/office/drawing/2010/main" val="0"/>
              </a:ext>
            </a:extLst>
          </a:blip>
          <a:srcRect t="-428" b="23410"/>
          <a:stretch/>
        </p:blipFill>
        <p:spPr>
          <a:xfrm>
            <a:off x="4435009" y="1730457"/>
            <a:ext cx="1275907" cy="1371243"/>
          </a:xfrm>
          <a:prstGeom prst="rect">
            <a:avLst/>
          </a:prstGeom>
          <a:ln>
            <a:solidFill>
              <a:schemeClr val="tx1"/>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C8BC3DA4-7C7B-25AE-EC0C-F66CA22B274B}"/>
              </a:ext>
            </a:extLst>
          </p:cNvPr>
          <p:cNvPicPr>
            <a:picLocks noChangeAspect="1"/>
          </p:cNvPicPr>
          <p:nvPr/>
        </p:nvPicPr>
        <p:blipFill>
          <a:blip r:embed="rId4"/>
          <a:stretch>
            <a:fillRect/>
          </a:stretch>
        </p:blipFill>
        <p:spPr>
          <a:xfrm>
            <a:off x="3616918" y="4469557"/>
            <a:ext cx="1142702" cy="1142702"/>
          </a:xfrm>
          <a:prstGeom prst="rect">
            <a:avLst/>
          </a:prstGeom>
          <a:ln>
            <a:solidFill>
              <a:schemeClr val="tx1"/>
            </a:solidFill>
          </a:ln>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FB8CDCB7-872B-3F8C-F7CF-D9D5594D92D3}"/>
              </a:ext>
            </a:extLst>
          </p:cNvPr>
          <p:cNvPicPr>
            <a:picLocks noChangeAspect="1"/>
          </p:cNvPicPr>
          <p:nvPr/>
        </p:nvPicPr>
        <p:blipFill>
          <a:blip r:embed="rId5"/>
          <a:stretch>
            <a:fillRect/>
          </a:stretch>
        </p:blipFill>
        <p:spPr>
          <a:xfrm>
            <a:off x="8100790" y="4469557"/>
            <a:ext cx="1142702" cy="1142702"/>
          </a:xfrm>
          <a:prstGeom prst="rect">
            <a:avLst/>
          </a:prstGeom>
          <a:ln>
            <a:solidFill>
              <a:schemeClr val="tx1"/>
            </a:solidFill>
          </a:ln>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70A29B10-EA6B-BEA2-D2F8-E3FFF3CC7ADE}"/>
              </a:ext>
            </a:extLst>
          </p:cNvPr>
          <p:cNvPicPr>
            <a:picLocks noChangeAspect="1"/>
          </p:cNvPicPr>
          <p:nvPr/>
        </p:nvPicPr>
        <p:blipFill>
          <a:blip r:embed="rId6"/>
          <a:stretch>
            <a:fillRect/>
          </a:stretch>
        </p:blipFill>
        <p:spPr>
          <a:xfrm>
            <a:off x="6613657" y="4469557"/>
            <a:ext cx="1142702" cy="1142702"/>
          </a:xfrm>
          <a:prstGeom prst="rect">
            <a:avLst/>
          </a:prstGeom>
          <a:ln>
            <a:solidFill>
              <a:schemeClr val="tx1"/>
            </a:solidFill>
          </a:ln>
          <a:effectLst>
            <a:outerShdw blurRad="50800" dist="38100" dir="2700000" algn="tl" rotWithShape="0">
              <a:prstClr val="black">
                <a:alpha val="40000"/>
              </a:prstClr>
            </a:outerShdw>
          </a:effectLst>
        </p:spPr>
      </p:pic>
      <p:pic>
        <p:nvPicPr>
          <p:cNvPr id="42" name="Picture 41">
            <a:extLst>
              <a:ext uri="{FF2B5EF4-FFF2-40B4-BE49-F238E27FC236}">
                <a16:creationId xmlns:a16="http://schemas.microsoft.com/office/drawing/2014/main" id="{F6D7A0F0-1C11-A937-D741-15EB210B7AD5}"/>
              </a:ext>
            </a:extLst>
          </p:cNvPr>
          <p:cNvPicPr>
            <a:picLocks noChangeAspect="1"/>
          </p:cNvPicPr>
          <p:nvPr/>
        </p:nvPicPr>
        <p:blipFill rotWithShape="1">
          <a:blip r:embed="rId7"/>
          <a:srcRect l="10635" r="-856"/>
          <a:stretch/>
        </p:blipFill>
        <p:spPr>
          <a:xfrm>
            <a:off x="5139129" y="4469557"/>
            <a:ext cx="1142702" cy="1142702"/>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BFF8DE8-91B1-7543-7E05-6E3E84D1BFE6}"/>
              </a:ext>
            </a:extLst>
          </p:cNvPr>
          <p:cNvSpPr txBox="1"/>
          <p:nvPr/>
        </p:nvSpPr>
        <p:spPr>
          <a:xfrm>
            <a:off x="3287660" y="5637777"/>
            <a:ext cx="1801220" cy="297377"/>
          </a:xfrm>
          <a:prstGeom prst="rect">
            <a:avLst/>
          </a:prstGeom>
          <a:noFill/>
        </p:spPr>
        <p:txBody>
          <a:bodyPr wrap="square" rtlCol="0">
            <a:spAutoFit/>
          </a:bodyPr>
          <a:lstStyle/>
          <a:p>
            <a:pPr algn="ctr" defTabSz="380856"/>
            <a:r>
              <a:rPr lang="en-US" sz="1333">
                <a:solidFill>
                  <a:prstClr val="black"/>
                </a:solidFill>
                <a:latin typeface="Arial" panose="020B0604020202020204" pitchFamily="34" charset="0"/>
                <a:cs typeface="Arial" panose="020B0604020202020204" pitchFamily="34" charset="0"/>
              </a:rPr>
              <a:t>Jason DeChambeau</a:t>
            </a:r>
          </a:p>
        </p:txBody>
      </p:sp>
      <p:sp>
        <p:nvSpPr>
          <p:cNvPr id="6" name="TextBox 5">
            <a:extLst>
              <a:ext uri="{FF2B5EF4-FFF2-40B4-BE49-F238E27FC236}">
                <a16:creationId xmlns:a16="http://schemas.microsoft.com/office/drawing/2014/main" id="{283AC3FD-C2BD-82D1-5C4A-55B48C81FAE7}"/>
              </a:ext>
            </a:extLst>
          </p:cNvPr>
          <p:cNvSpPr txBox="1"/>
          <p:nvPr/>
        </p:nvSpPr>
        <p:spPr>
          <a:xfrm>
            <a:off x="5115024" y="5637777"/>
            <a:ext cx="1190912" cy="297377"/>
          </a:xfrm>
          <a:prstGeom prst="rect">
            <a:avLst/>
          </a:prstGeom>
          <a:noFill/>
        </p:spPr>
        <p:txBody>
          <a:bodyPr wrap="square" rtlCol="0">
            <a:spAutoFit/>
          </a:bodyPr>
          <a:lstStyle/>
          <a:p>
            <a:pPr algn="ctr" defTabSz="380856"/>
            <a:r>
              <a:rPr lang="en-US" sz="1333">
                <a:solidFill>
                  <a:prstClr val="black"/>
                </a:solidFill>
                <a:latin typeface="Arial" panose="020B0604020202020204" pitchFamily="34" charset="0"/>
                <a:cs typeface="Arial" panose="020B0604020202020204" pitchFamily="34" charset="0"/>
              </a:rPr>
              <a:t>Kevin Couch</a:t>
            </a:r>
          </a:p>
        </p:txBody>
      </p:sp>
      <p:sp>
        <p:nvSpPr>
          <p:cNvPr id="8" name="TextBox 7">
            <a:extLst>
              <a:ext uri="{FF2B5EF4-FFF2-40B4-BE49-F238E27FC236}">
                <a16:creationId xmlns:a16="http://schemas.microsoft.com/office/drawing/2014/main" id="{D58A9415-2B19-5C03-5047-11E5297D0DD3}"/>
              </a:ext>
            </a:extLst>
          </p:cNvPr>
          <p:cNvSpPr txBox="1"/>
          <p:nvPr/>
        </p:nvSpPr>
        <p:spPr>
          <a:xfrm>
            <a:off x="6559047" y="5637777"/>
            <a:ext cx="1251922" cy="297377"/>
          </a:xfrm>
          <a:prstGeom prst="rect">
            <a:avLst/>
          </a:prstGeom>
          <a:noFill/>
        </p:spPr>
        <p:txBody>
          <a:bodyPr wrap="square" rtlCol="0">
            <a:spAutoFit/>
          </a:bodyPr>
          <a:lstStyle/>
          <a:p>
            <a:pPr algn="ctr" defTabSz="380856"/>
            <a:r>
              <a:rPr lang="en-US" sz="1333">
                <a:solidFill>
                  <a:prstClr val="black"/>
                </a:solidFill>
                <a:latin typeface="Arial" panose="020B0604020202020204" pitchFamily="34" charset="0"/>
                <a:cs typeface="Arial" panose="020B0604020202020204" pitchFamily="34" charset="0"/>
              </a:rPr>
              <a:t>Julie Weiser</a:t>
            </a:r>
          </a:p>
        </p:txBody>
      </p:sp>
      <p:sp>
        <p:nvSpPr>
          <p:cNvPr id="9" name="TextBox 8">
            <a:extLst>
              <a:ext uri="{FF2B5EF4-FFF2-40B4-BE49-F238E27FC236}">
                <a16:creationId xmlns:a16="http://schemas.microsoft.com/office/drawing/2014/main" id="{B8794495-2271-3958-F113-51EA10FBD904}"/>
              </a:ext>
            </a:extLst>
          </p:cNvPr>
          <p:cNvSpPr txBox="1"/>
          <p:nvPr/>
        </p:nvSpPr>
        <p:spPr>
          <a:xfrm>
            <a:off x="7904628" y="5637777"/>
            <a:ext cx="1535027" cy="297377"/>
          </a:xfrm>
          <a:prstGeom prst="rect">
            <a:avLst/>
          </a:prstGeom>
          <a:noFill/>
        </p:spPr>
        <p:txBody>
          <a:bodyPr wrap="square" rtlCol="0">
            <a:spAutoFit/>
          </a:bodyPr>
          <a:lstStyle/>
          <a:p>
            <a:pPr algn="ctr" defTabSz="380856"/>
            <a:r>
              <a:rPr lang="en-US" sz="1333">
                <a:solidFill>
                  <a:prstClr val="black"/>
                </a:solidFill>
                <a:latin typeface="Arial" panose="020B0604020202020204" pitchFamily="34" charset="0"/>
                <a:cs typeface="Arial" panose="020B0604020202020204" pitchFamily="34" charset="0"/>
              </a:rPr>
              <a:t>Kristina Reynoso</a:t>
            </a:r>
          </a:p>
        </p:txBody>
      </p:sp>
      <p:sp>
        <p:nvSpPr>
          <p:cNvPr id="10" name="TextBox 9">
            <a:extLst>
              <a:ext uri="{FF2B5EF4-FFF2-40B4-BE49-F238E27FC236}">
                <a16:creationId xmlns:a16="http://schemas.microsoft.com/office/drawing/2014/main" id="{2A6488F7-33CA-BD03-5C30-7A9C465502B8}"/>
              </a:ext>
            </a:extLst>
          </p:cNvPr>
          <p:cNvSpPr txBox="1"/>
          <p:nvPr/>
        </p:nvSpPr>
        <p:spPr>
          <a:xfrm>
            <a:off x="4420916" y="3139382"/>
            <a:ext cx="1304090" cy="297377"/>
          </a:xfrm>
          <a:prstGeom prst="rect">
            <a:avLst/>
          </a:prstGeom>
          <a:noFill/>
        </p:spPr>
        <p:txBody>
          <a:bodyPr wrap="square" rtlCol="0">
            <a:spAutoFit/>
          </a:bodyPr>
          <a:lstStyle/>
          <a:p>
            <a:pPr algn="ctr" defTabSz="380856"/>
            <a:r>
              <a:rPr lang="en-US" sz="1333">
                <a:solidFill>
                  <a:prstClr val="black"/>
                </a:solidFill>
                <a:latin typeface="Arial" panose="020B0604020202020204" pitchFamily="34" charset="0"/>
                <a:cs typeface="Arial" panose="020B0604020202020204" pitchFamily="34" charset="0"/>
              </a:rPr>
              <a:t>Mike Barber</a:t>
            </a:r>
          </a:p>
        </p:txBody>
      </p:sp>
      <p:sp>
        <p:nvSpPr>
          <p:cNvPr id="11" name="TextBox 10">
            <a:extLst>
              <a:ext uri="{FF2B5EF4-FFF2-40B4-BE49-F238E27FC236}">
                <a16:creationId xmlns:a16="http://schemas.microsoft.com/office/drawing/2014/main" id="{E78BC770-78D1-CC69-9C2F-7B306E4ED478}"/>
              </a:ext>
            </a:extLst>
          </p:cNvPr>
          <p:cNvSpPr txBox="1"/>
          <p:nvPr/>
        </p:nvSpPr>
        <p:spPr>
          <a:xfrm>
            <a:off x="8310603" y="2551828"/>
            <a:ext cx="1535027" cy="630971"/>
          </a:xfrm>
          <a:prstGeom prst="rect">
            <a:avLst/>
          </a:prstGeom>
          <a:noFill/>
        </p:spPr>
        <p:txBody>
          <a:bodyPr wrap="square" rtlCol="0">
            <a:spAutoFit/>
          </a:bodyPr>
          <a:lstStyle/>
          <a:p>
            <a:pPr algn="ctr" defTabSz="380856"/>
            <a:r>
              <a:rPr lang="en-US" sz="1167">
                <a:solidFill>
                  <a:prstClr val="black"/>
                </a:solidFill>
                <a:latin typeface="Arial" panose="020B0604020202020204" pitchFamily="34" charset="0"/>
                <a:cs typeface="Arial" panose="020B0604020202020204" pitchFamily="34" charset="0"/>
              </a:rPr>
              <a:t>Jim Herrmann</a:t>
            </a:r>
          </a:p>
          <a:p>
            <a:pPr algn="ctr" defTabSz="380856"/>
            <a:r>
              <a:rPr lang="en-US" sz="1167" i="1">
                <a:solidFill>
                  <a:prstClr val="black"/>
                </a:solidFill>
                <a:latin typeface="Arial" panose="020B0604020202020204" pitchFamily="34" charset="0"/>
                <a:cs typeface="Arial" panose="020B0604020202020204" pitchFamily="34" charset="0"/>
              </a:rPr>
              <a:t>Dir, Network Transformation</a:t>
            </a:r>
          </a:p>
        </p:txBody>
      </p:sp>
      <p:pic>
        <p:nvPicPr>
          <p:cNvPr id="13" name="Picture 12">
            <a:extLst>
              <a:ext uri="{FF2B5EF4-FFF2-40B4-BE49-F238E27FC236}">
                <a16:creationId xmlns:a16="http://schemas.microsoft.com/office/drawing/2014/main" id="{DA1F85CA-F8AA-AFE4-B794-1417E403D02F}"/>
              </a:ext>
            </a:extLst>
          </p:cNvPr>
          <p:cNvPicPr>
            <a:picLocks noChangeAspect="1"/>
          </p:cNvPicPr>
          <p:nvPr/>
        </p:nvPicPr>
        <p:blipFill>
          <a:blip r:embed="rId8"/>
          <a:stretch>
            <a:fillRect/>
          </a:stretch>
        </p:blipFill>
        <p:spPr>
          <a:xfrm>
            <a:off x="9767676" y="1587222"/>
            <a:ext cx="869594" cy="876072"/>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B7F1E3C1-0F42-D73D-F426-E5447B8D8237}"/>
              </a:ext>
            </a:extLst>
          </p:cNvPr>
          <p:cNvPicPr>
            <a:picLocks noChangeAspect="1"/>
          </p:cNvPicPr>
          <p:nvPr/>
        </p:nvPicPr>
        <p:blipFill rotWithShape="1">
          <a:blip r:embed="rId9"/>
          <a:srcRect l="11739" b="12194"/>
          <a:stretch/>
        </p:blipFill>
        <p:spPr>
          <a:xfrm>
            <a:off x="10888791" y="1587222"/>
            <a:ext cx="880614" cy="876072"/>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B863BB79-EA4A-8D4B-ABD2-1D08E2A13E06}"/>
              </a:ext>
            </a:extLst>
          </p:cNvPr>
          <p:cNvPicPr>
            <a:picLocks noChangeAspect="1"/>
          </p:cNvPicPr>
          <p:nvPr/>
        </p:nvPicPr>
        <p:blipFill>
          <a:blip r:embed="rId10"/>
          <a:stretch>
            <a:fillRect/>
          </a:stretch>
        </p:blipFill>
        <p:spPr>
          <a:xfrm>
            <a:off x="8640081" y="1587222"/>
            <a:ext cx="876072" cy="876072"/>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0CE4D732-625E-2677-27A8-45E86FA8605E}"/>
              </a:ext>
            </a:extLst>
          </p:cNvPr>
          <p:cNvSpPr txBox="1"/>
          <p:nvPr/>
        </p:nvSpPr>
        <p:spPr>
          <a:xfrm>
            <a:off x="9550962" y="2546753"/>
            <a:ext cx="1339731" cy="810524"/>
          </a:xfrm>
          <a:prstGeom prst="rect">
            <a:avLst/>
          </a:prstGeom>
          <a:noFill/>
        </p:spPr>
        <p:txBody>
          <a:bodyPr wrap="square" rtlCol="0">
            <a:spAutoFit/>
          </a:bodyPr>
          <a:lstStyle/>
          <a:p>
            <a:pPr algn="ctr" defTabSz="380856"/>
            <a:r>
              <a:rPr lang="en-US" sz="1167">
                <a:solidFill>
                  <a:prstClr val="black"/>
                </a:solidFill>
                <a:latin typeface="Arial" panose="020B0604020202020204" pitchFamily="34" charset="0"/>
                <a:cs typeface="Arial" panose="020B0604020202020204" pitchFamily="34" charset="0"/>
              </a:rPr>
              <a:t>Larry Wagener</a:t>
            </a:r>
          </a:p>
          <a:p>
            <a:pPr algn="ctr" defTabSz="380856"/>
            <a:r>
              <a:rPr lang="en-US" sz="1167" i="1">
                <a:solidFill>
                  <a:prstClr val="black"/>
                </a:solidFill>
                <a:latin typeface="Arial" panose="020B0604020202020204" pitchFamily="34" charset="0"/>
                <a:cs typeface="Arial" panose="020B0604020202020204" pitchFamily="34" charset="0"/>
              </a:rPr>
              <a:t>Transition Implementation Director</a:t>
            </a:r>
          </a:p>
        </p:txBody>
      </p:sp>
      <p:sp>
        <p:nvSpPr>
          <p:cNvPr id="17" name="TextBox 16">
            <a:extLst>
              <a:ext uri="{FF2B5EF4-FFF2-40B4-BE49-F238E27FC236}">
                <a16:creationId xmlns:a16="http://schemas.microsoft.com/office/drawing/2014/main" id="{059CB68B-1405-A6A9-2DE5-E7ED1A3A71ED}"/>
              </a:ext>
            </a:extLst>
          </p:cNvPr>
          <p:cNvSpPr txBox="1"/>
          <p:nvPr/>
        </p:nvSpPr>
        <p:spPr>
          <a:xfrm>
            <a:off x="10710693" y="2545476"/>
            <a:ext cx="1236806" cy="810524"/>
          </a:xfrm>
          <a:prstGeom prst="rect">
            <a:avLst/>
          </a:prstGeom>
          <a:noFill/>
        </p:spPr>
        <p:txBody>
          <a:bodyPr wrap="square" rtlCol="0">
            <a:spAutoFit/>
          </a:bodyPr>
          <a:lstStyle/>
          <a:p>
            <a:pPr algn="ctr" defTabSz="380856"/>
            <a:r>
              <a:rPr lang="en-US" sz="1167">
                <a:solidFill>
                  <a:prstClr val="black"/>
                </a:solidFill>
                <a:latin typeface="Arial" panose="020B0604020202020204" pitchFamily="34" charset="0"/>
                <a:cs typeface="Arial" panose="020B0604020202020204" pitchFamily="34" charset="0"/>
              </a:rPr>
              <a:t>Rick Pivovar</a:t>
            </a:r>
          </a:p>
          <a:p>
            <a:pPr algn="ctr" defTabSz="380856"/>
            <a:r>
              <a:rPr lang="en-US" sz="1167" i="1">
                <a:solidFill>
                  <a:prstClr val="black"/>
                </a:solidFill>
                <a:latin typeface="Arial" panose="020B0604020202020204" pitchFamily="34" charset="0"/>
                <a:cs typeface="Arial" panose="020B0604020202020204" pitchFamily="34" charset="0"/>
              </a:rPr>
              <a:t>Transition Implementation Director</a:t>
            </a:r>
          </a:p>
        </p:txBody>
      </p:sp>
      <p:sp>
        <p:nvSpPr>
          <p:cNvPr id="18" name="TextBox 17">
            <a:extLst>
              <a:ext uri="{FF2B5EF4-FFF2-40B4-BE49-F238E27FC236}">
                <a16:creationId xmlns:a16="http://schemas.microsoft.com/office/drawing/2014/main" id="{0297015D-9F45-4414-BC91-1F88A0B0B4B4}"/>
              </a:ext>
            </a:extLst>
          </p:cNvPr>
          <p:cNvSpPr txBox="1"/>
          <p:nvPr/>
        </p:nvSpPr>
        <p:spPr>
          <a:xfrm>
            <a:off x="8886984" y="1026278"/>
            <a:ext cx="2410038" cy="502442"/>
          </a:xfrm>
          <a:prstGeom prst="rect">
            <a:avLst/>
          </a:prstGeom>
          <a:noFill/>
        </p:spPr>
        <p:txBody>
          <a:bodyPr wrap="square" rtlCol="0">
            <a:spAutoFit/>
          </a:bodyPr>
          <a:lstStyle/>
          <a:p>
            <a:pPr algn="ctr" defTabSz="380856"/>
            <a:r>
              <a:rPr lang="en-US" sz="1333" b="1">
                <a:solidFill>
                  <a:srgbClr val="C00000"/>
                </a:solidFill>
                <a:latin typeface="Arial" panose="020B0604020202020204" pitchFamily="34" charset="0"/>
                <a:cs typeface="Arial" panose="020B0604020202020204" pitchFamily="34" charset="0"/>
              </a:rPr>
              <a:t>Network Transformation and Redesign</a:t>
            </a:r>
          </a:p>
        </p:txBody>
      </p:sp>
      <p:pic>
        <p:nvPicPr>
          <p:cNvPr id="3" name="Picture 2">
            <a:extLst>
              <a:ext uri="{FF2B5EF4-FFF2-40B4-BE49-F238E27FC236}">
                <a16:creationId xmlns:a16="http://schemas.microsoft.com/office/drawing/2014/main" id="{B27FCE77-20D4-D95C-3FF3-E5756910734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0927" y="4469557"/>
            <a:ext cx="1134132" cy="1142702"/>
          </a:xfrm>
          <a:prstGeom prst="rect">
            <a:avLst/>
          </a:prstGeom>
          <a:ln>
            <a:solidFill>
              <a:schemeClr val="tx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05DABB0C-8018-C511-DC40-CE6489F2D8E2}"/>
              </a:ext>
            </a:extLst>
          </p:cNvPr>
          <p:cNvSpPr txBox="1"/>
          <p:nvPr/>
        </p:nvSpPr>
        <p:spPr>
          <a:xfrm>
            <a:off x="676953" y="5637777"/>
            <a:ext cx="1182081" cy="297377"/>
          </a:xfrm>
          <a:prstGeom prst="rect">
            <a:avLst/>
          </a:prstGeom>
          <a:noFill/>
        </p:spPr>
        <p:txBody>
          <a:bodyPr wrap="square" rtlCol="0">
            <a:spAutoFit/>
          </a:bodyPr>
          <a:lstStyle/>
          <a:p>
            <a:pPr algn="ctr" defTabSz="380856"/>
            <a:r>
              <a:rPr lang="en-US" sz="1333">
                <a:solidFill>
                  <a:prstClr val="black"/>
                </a:solidFill>
                <a:latin typeface="Arial" panose="020B0604020202020204" pitchFamily="34" charset="0"/>
                <a:cs typeface="Arial" panose="020B0604020202020204" pitchFamily="34" charset="0"/>
              </a:rPr>
              <a:t>Fontell Peart</a:t>
            </a:r>
          </a:p>
        </p:txBody>
      </p:sp>
      <p:pic>
        <p:nvPicPr>
          <p:cNvPr id="22" name="Picture 21">
            <a:extLst>
              <a:ext uri="{FF2B5EF4-FFF2-40B4-BE49-F238E27FC236}">
                <a16:creationId xmlns:a16="http://schemas.microsoft.com/office/drawing/2014/main" id="{954E131C-D897-4E58-49CA-3C31092B3571}"/>
              </a:ext>
            </a:extLst>
          </p:cNvPr>
          <p:cNvPicPr>
            <a:picLocks noChangeAspect="1"/>
          </p:cNvPicPr>
          <p:nvPr/>
        </p:nvPicPr>
        <p:blipFill rotWithShape="1">
          <a:blip r:embed="rId12">
            <a:extLst>
              <a:ext uri="{28A0092B-C50C-407E-A947-70E740481C1C}">
                <a14:useLocalDpi xmlns:a14="http://schemas.microsoft.com/office/drawing/2010/main" val="0"/>
              </a:ext>
            </a:extLst>
          </a:blip>
          <a:srcRect t="224" b="21845"/>
          <a:stretch/>
        </p:blipFill>
        <p:spPr>
          <a:xfrm>
            <a:off x="2183437" y="4469557"/>
            <a:ext cx="1091522" cy="1142702"/>
          </a:xfrm>
          <a:prstGeom prst="rect">
            <a:avLst/>
          </a:prstGeom>
          <a:ln>
            <a:solidFill>
              <a:schemeClr val="tx1"/>
            </a:solidFill>
          </a:ln>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90C81760-ED33-13B7-42D2-C43ACFF0F771}"/>
              </a:ext>
            </a:extLst>
          </p:cNvPr>
          <p:cNvSpPr txBox="1"/>
          <p:nvPr/>
        </p:nvSpPr>
        <p:spPr>
          <a:xfrm>
            <a:off x="2012386" y="5637777"/>
            <a:ext cx="1433623" cy="297377"/>
          </a:xfrm>
          <a:prstGeom prst="rect">
            <a:avLst/>
          </a:prstGeom>
          <a:noFill/>
        </p:spPr>
        <p:txBody>
          <a:bodyPr wrap="square" rtlCol="0">
            <a:spAutoFit/>
          </a:bodyPr>
          <a:lstStyle/>
          <a:p>
            <a:pPr algn="ctr" defTabSz="380856"/>
            <a:r>
              <a:rPr lang="en-US" sz="1333">
                <a:solidFill>
                  <a:prstClr val="black"/>
                </a:solidFill>
                <a:latin typeface="Arial" panose="020B0604020202020204" pitchFamily="34" charset="0"/>
                <a:cs typeface="Arial" panose="020B0604020202020204" pitchFamily="34" charset="0"/>
              </a:rPr>
              <a:t>Robert Francis</a:t>
            </a:r>
          </a:p>
        </p:txBody>
      </p:sp>
      <p:sp>
        <p:nvSpPr>
          <p:cNvPr id="51" name="TextBox 50">
            <a:extLst>
              <a:ext uri="{FF2B5EF4-FFF2-40B4-BE49-F238E27FC236}">
                <a16:creationId xmlns:a16="http://schemas.microsoft.com/office/drawing/2014/main" id="{3D1C12D0-7F9B-D08E-AB18-D592C86B3490}"/>
              </a:ext>
            </a:extLst>
          </p:cNvPr>
          <p:cNvSpPr txBox="1"/>
          <p:nvPr/>
        </p:nvSpPr>
        <p:spPr>
          <a:xfrm>
            <a:off x="631888" y="3604515"/>
            <a:ext cx="1272209" cy="723711"/>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481358"/>
            <a:r>
              <a:rPr lang="en-US" sz="1083">
                <a:solidFill>
                  <a:prstClr val="white"/>
                </a:solidFill>
              </a:rPr>
              <a:t>Dir Operations Integration &amp; Support</a:t>
            </a:r>
          </a:p>
        </p:txBody>
      </p:sp>
      <p:sp>
        <p:nvSpPr>
          <p:cNvPr id="52" name="TextBox 51">
            <a:extLst>
              <a:ext uri="{FF2B5EF4-FFF2-40B4-BE49-F238E27FC236}">
                <a16:creationId xmlns:a16="http://schemas.microsoft.com/office/drawing/2014/main" id="{15835F5B-5231-10F2-59B5-E4CFE8373451}"/>
              </a:ext>
            </a:extLst>
          </p:cNvPr>
          <p:cNvSpPr txBox="1"/>
          <p:nvPr/>
        </p:nvSpPr>
        <p:spPr>
          <a:xfrm>
            <a:off x="2093093" y="3614007"/>
            <a:ext cx="1272209" cy="723711"/>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481358"/>
            <a:r>
              <a:rPr lang="en-US" sz="1083" dirty="0">
                <a:solidFill>
                  <a:prstClr val="white"/>
                </a:solidFill>
              </a:rPr>
              <a:t>Dir International Processing Ops</a:t>
            </a:r>
          </a:p>
        </p:txBody>
      </p:sp>
      <p:sp>
        <p:nvSpPr>
          <p:cNvPr id="26" name="TextBox 25">
            <a:extLst>
              <a:ext uri="{FF2B5EF4-FFF2-40B4-BE49-F238E27FC236}">
                <a16:creationId xmlns:a16="http://schemas.microsoft.com/office/drawing/2014/main" id="{EDA10358-4CBD-F8DB-7009-205E045D6E33}"/>
              </a:ext>
            </a:extLst>
          </p:cNvPr>
          <p:cNvSpPr txBox="1"/>
          <p:nvPr/>
        </p:nvSpPr>
        <p:spPr>
          <a:xfrm>
            <a:off x="4437619" y="876431"/>
            <a:ext cx="1270685" cy="722188"/>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481358"/>
            <a:r>
              <a:rPr lang="en-US" sz="1083" dirty="0">
                <a:solidFill>
                  <a:prstClr val="white"/>
                </a:solidFill>
              </a:rPr>
              <a:t>VP Processing &amp; Maintenance Operations</a:t>
            </a:r>
          </a:p>
        </p:txBody>
      </p:sp>
      <p:sp>
        <p:nvSpPr>
          <p:cNvPr id="53" name="TextBox 52">
            <a:extLst>
              <a:ext uri="{FF2B5EF4-FFF2-40B4-BE49-F238E27FC236}">
                <a16:creationId xmlns:a16="http://schemas.microsoft.com/office/drawing/2014/main" id="{E0799540-36DA-0256-A125-EB4295231A8D}"/>
              </a:ext>
            </a:extLst>
          </p:cNvPr>
          <p:cNvSpPr txBox="1"/>
          <p:nvPr/>
        </p:nvSpPr>
        <p:spPr>
          <a:xfrm>
            <a:off x="3552164" y="3614007"/>
            <a:ext cx="1272209" cy="723711"/>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481358"/>
            <a:r>
              <a:rPr lang="en-US" sz="1083" dirty="0">
                <a:solidFill>
                  <a:prstClr val="white"/>
                </a:solidFill>
              </a:rPr>
              <a:t>Sr Dir Strategic Planning</a:t>
            </a:r>
          </a:p>
        </p:txBody>
      </p:sp>
      <p:sp>
        <p:nvSpPr>
          <p:cNvPr id="54" name="TextBox 53">
            <a:extLst>
              <a:ext uri="{FF2B5EF4-FFF2-40B4-BE49-F238E27FC236}">
                <a16:creationId xmlns:a16="http://schemas.microsoft.com/office/drawing/2014/main" id="{AB9A4B50-67CA-3C96-1723-B239BAB95EC7}"/>
              </a:ext>
            </a:extLst>
          </p:cNvPr>
          <p:cNvSpPr txBox="1"/>
          <p:nvPr/>
        </p:nvSpPr>
        <p:spPr>
          <a:xfrm>
            <a:off x="5074376" y="3614007"/>
            <a:ext cx="1272209" cy="723711"/>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481358"/>
            <a:r>
              <a:rPr lang="en-US" sz="1083" dirty="0">
                <a:solidFill>
                  <a:prstClr val="white"/>
                </a:solidFill>
              </a:rPr>
              <a:t>Sr Dir Maintenance Operations HQ</a:t>
            </a:r>
          </a:p>
        </p:txBody>
      </p:sp>
      <p:sp>
        <p:nvSpPr>
          <p:cNvPr id="55" name="TextBox 54">
            <a:extLst>
              <a:ext uri="{FF2B5EF4-FFF2-40B4-BE49-F238E27FC236}">
                <a16:creationId xmlns:a16="http://schemas.microsoft.com/office/drawing/2014/main" id="{A9186245-0646-57A4-40D8-2BB5D7F938F7}"/>
              </a:ext>
            </a:extLst>
          </p:cNvPr>
          <p:cNvSpPr txBox="1"/>
          <p:nvPr/>
        </p:nvSpPr>
        <p:spPr>
          <a:xfrm>
            <a:off x="6548903" y="3614007"/>
            <a:ext cx="1272209" cy="723711"/>
          </a:xfrm>
          <a:prstGeom prst="rect">
            <a:avLst/>
          </a:prstGeom>
          <a:solidFill>
            <a:schemeClr val="bg2">
              <a:lumMod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481358"/>
            <a:r>
              <a:rPr lang="en-US" sz="1083" dirty="0">
                <a:solidFill>
                  <a:prstClr val="white"/>
                </a:solidFill>
              </a:rPr>
              <a:t>Sr Dir Operational Excellence</a:t>
            </a:r>
          </a:p>
        </p:txBody>
      </p:sp>
      <p:sp>
        <p:nvSpPr>
          <p:cNvPr id="56" name="TextBox 55">
            <a:extLst>
              <a:ext uri="{FF2B5EF4-FFF2-40B4-BE49-F238E27FC236}">
                <a16:creationId xmlns:a16="http://schemas.microsoft.com/office/drawing/2014/main" id="{F5065463-DDE7-0FD7-AA77-1F2E3BFD8592}"/>
              </a:ext>
            </a:extLst>
          </p:cNvPr>
          <p:cNvSpPr txBox="1"/>
          <p:nvPr/>
        </p:nvSpPr>
        <p:spPr>
          <a:xfrm>
            <a:off x="8036036" y="3604515"/>
            <a:ext cx="1272209" cy="723711"/>
          </a:xfrm>
          <a:prstGeom prst="rect">
            <a:avLst/>
          </a:prstGeom>
          <a:solidFill>
            <a:srgbClr val="C00000"/>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481358"/>
            <a:r>
              <a:rPr lang="en-US" sz="1083" dirty="0">
                <a:solidFill>
                  <a:prstClr val="white"/>
                </a:solidFill>
              </a:rPr>
              <a:t>Sr Dir Processing Operations</a:t>
            </a:r>
          </a:p>
        </p:txBody>
      </p:sp>
    </p:spTree>
    <p:extLst>
      <p:ext uri="{BB962C8B-B14F-4D97-AF65-F5344CB8AC3E}">
        <p14:creationId xmlns:p14="http://schemas.microsoft.com/office/powerpoint/2010/main" val="1040687157"/>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C49A-16FA-5CC5-791A-C03918909516}"/>
              </a:ext>
            </a:extLst>
          </p:cNvPr>
          <p:cNvSpPr>
            <a:spLocks noGrp="1"/>
          </p:cNvSpPr>
          <p:nvPr>
            <p:ph type="title"/>
          </p:nvPr>
        </p:nvSpPr>
        <p:spPr/>
        <p:txBody>
          <a:bodyPr/>
          <a:lstStyle/>
          <a:p>
            <a:r>
              <a:rPr lang="en-US">
                <a:cs typeface="Arial" panose="020B0604020202020204" pitchFamily="34" charset="0"/>
              </a:rPr>
              <a:t>Chief Processing and Distribution Officer Organization</a:t>
            </a:r>
            <a:endParaRPr lang="th-TH"/>
          </a:p>
        </p:txBody>
      </p:sp>
      <p:sp>
        <p:nvSpPr>
          <p:cNvPr id="3" name="TextBox 2">
            <a:extLst>
              <a:ext uri="{FF2B5EF4-FFF2-40B4-BE49-F238E27FC236}">
                <a16:creationId xmlns:a16="http://schemas.microsoft.com/office/drawing/2014/main" id="{992DE1CB-DA5F-ED28-6DA2-8276F1B16B4B}"/>
              </a:ext>
            </a:extLst>
          </p:cNvPr>
          <p:cNvSpPr txBox="1"/>
          <p:nvPr/>
        </p:nvSpPr>
        <p:spPr>
          <a:xfrm>
            <a:off x="1170189" y="3628899"/>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5" name="TextBox 4">
            <a:extLst>
              <a:ext uri="{FF2B5EF4-FFF2-40B4-BE49-F238E27FC236}">
                <a16:creationId xmlns:a16="http://schemas.microsoft.com/office/drawing/2014/main" id="{359DCA40-B81D-7C50-F0AA-4AB104985F19}"/>
              </a:ext>
            </a:extLst>
          </p:cNvPr>
          <p:cNvSpPr txBox="1"/>
          <p:nvPr/>
        </p:nvSpPr>
        <p:spPr>
          <a:xfrm>
            <a:off x="2626076" y="3628899"/>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6" name="TextBox 5">
            <a:extLst>
              <a:ext uri="{FF2B5EF4-FFF2-40B4-BE49-F238E27FC236}">
                <a16:creationId xmlns:a16="http://schemas.microsoft.com/office/drawing/2014/main" id="{FD04CE3A-7F0D-C68D-4A3F-E41C81AE75FE}"/>
              </a:ext>
            </a:extLst>
          </p:cNvPr>
          <p:cNvSpPr txBox="1"/>
          <p:nvPr/>
        </p:nvSpPr>
        <p:spPr>
          <a:xfrm>
            <a:off x="4081964" y="3628899"/>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8" name="TextBox 7">
            <a:extLst>
              <a:ext uri="{FF2B5EF4-FFF2-40B4-BE49-F238E27FC236}">
                <a16:creationId xmlns:a16="http://schemas.microsoft.com/office/drawing/2014/main" id="{7B9A6A33-A402-8D65-A513-1FFF92A002C9}"/>
              </a:ext>
            </a:extLst>
          </p:cNvPr>
          <p:cNvSpPr txBox="1"/>
          <p:nvPr/>
        </p:nvSpPr>
        <p:spPr>
          <a:xfrm>
            <a:off x="5537852" y="3628899"/>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9" name="TextBox 8">
            <a:extLst>
              <a:ext uri="{FF2B5EF4-FFF2-40B4-BE49-F238E27FC236}">
                <a16:creationId xmlns:a16="http://schemas.microsoft.com/office/drawing/2014/main" id="{DAE69D55-D15F-3D35-D5F4-9C93A97A28DB}"/>
              </a:ext>
            </a:extLst>
          </p:cNvPr>
          <p:cNvSpPr txBox="1"/>
          <p:nvPr/>
        </p:nvSpPr>
        <p:spPr>
          <a:xfrm>
            <a:off x="6993740" y="3628899"/>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10" name="TextBox 9">
            <a:extLst>
              <a:ext uri="{FF2B5EF4-FFF2-40B4-BE49-F238E27FC236}">
                <a16:creationId xmlns:a16="http://schemas.microsoft.com/office/drawing/2014/main" id="{823830D8-0D12-A2E2-448F-C3379F1D8F2F}"/>
              </a:ext>
            </a:extLst>
          </p:cNvPr>
          <p:cNvSpPr txBox="1"/>
          <p:nvPr/>
        </p:nvSpPr>
        <p:spPr>
          <a:xfrm>
            <a:off x="8449627" y="3628899"/>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11" name="TextBox 10">
            <a:extLst>
              <a:ext uri="{FF2B5EF4-FFF2-40B4-BE49-F238E27FC236}">
                <a16:creationId xmlns:a16="http://schemas.microsoft.com/office/drawing/2014/main" id="{3A2757D3-FCA0-92BB-A582-C0C2A08A86C7}"/>
              </a:ext>
            </a:extLst>
          </p:cNvPr>
          <p:cNvSpPr txBox="1"/>
          <p:nvPr/>
        </p:nvSpPr>
        <p:spPr>
          <a:xfrm>
            <a:off x="9905513" y="3628899"/>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pic>
        <p:nvPicPr>
          <p:cNvPr id="13" name="Picture 12">
            <a:extLst>
              <a:ext uri="{FF2B5EF4-FFF2-40B4-BE49-F238E27FC236}">
                <a16:creationId xmlns:a16="http://schemas.microsoft.com/office/drawing/2014/main" id="{BC411469-2356-5C3F-ACF4-4294EDF76902}"/>
              </a:ext>
            </a:extLst>
          </p:cNvPr>
          <p:cNvPicPr>
            <a:picLocks noChangeAspect="1"/>
          </p:cNvPicPr>
          <p:nvPr/>
        </p:nvPicPr>
        <p:blipFill>
          <a:blip r:embed="rId3"/>
          <a:stretch>
            <a:fillRect/>
          </a:stretch>
        </p:blipFill>
        <p:spPr>
          <a:xfrm>
            <a:off x="1300713" y="4403241"/>
            <a:ext cx="872439" cy="875664"/>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1E08B75-9CAA-1829-2BDE-A7EA13A9D573}"/>
              </a:ext>
            </a:extLst>
          </p:cNvPr>
          <p:cNvPicPr>
            <a:picLocks noChangeAspect="1"/>
          </p:cNvPicPr>
          <p:nvPr/>
        </p:nvPicPr>
        <p:blipFill>
          <a:blip r:embed="rId4"/>
          <a:stretch>
            <a:fillRect/>
          </a:stretch>
        </p:blipFill>
        <p:spPr>
          <a:xfrm>
            <a:off x="2761578" y="4403241"/>
            <a:ext cx="861524" cy="876072"/>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77DEA15-2064-73B2-099C-FB5B8D5421E2}"/>
              </a:ext>
            </a:extLst>
          </p:cNvPr>
          <p:cNvPicPr>
            <a:picLocks noChangeAspect="1"/>
          </p:cNvPicPr>
          <p:nvPr/>
        </p:nvPicPr>
        <p:blipFill rotWithShape="1">
          <a:blip r:embed="rId5"/>
          <a:srcRect t="4310" r="3896"/>
          <a:stretch/>
        </p:blipFill>
        <p:spPr>
          <a:xfrm>
            <a:off x="4285527" y="4403241"/>
            <a:ext cx="716341" cy="876072"/>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3E991590-6793-EED1-7028-99DDE2163969}"/>
              </a:ext>
            </a:extLst>
          </p:cNvPr>
          <p:cNvPicPr>
            <a:picLocks noChangeAspect="1"/>
          </p:cNvPicPr>
          <p:nvPr/>
        </p:nvPicPr>
        <p:blipFill>
          <a:blip r:embed="rId6"/>
          <a:stretch>
            <a:fillRect/>
          </a:stretch>
        </p:blipFill>
        <p:spPr>
          <a:xfrm>
            <a:off x="5666078" y="4403241"/>
            <a:ext cx="876072" cy="876072"/>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1278E0EA-7212-A96B-D05F-4E6441078AEF}"/>
              </a:ext>
            </a:extLst>
          </p:cNvPr>
          <p:cNvPicPr>
            <a:picLocks noChangeAspect="1"/>
          </p:cNvPicPr>
          <p:nvPr/>
        </p:nvPicPr>
        <p:blipFill rotWithShape="1">
          <a:blip r:embed="rId7"/>
          <a:srcRect t="1338"/>
          <a:stretch/>
        </p:blipFill>
        <p:spPr>
          <a:xfrm>
            <a:off x="7120127" y="4403241"/>
            <a:ext cx="879752" cy="876072"/>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4AD3029E-D56E-1DDC-526C-DDD5B0C4AA9D}"/>
              </a:ext>
            </a:extLst>
          </p:cNvPr>
          <p:cNvPicPr>
            <a:picLocks noChangeAspect="1"/>
          </p:cNvPicPr>
          <p:nvPr/>
        </p:nvPicPr>
        <p:blipFill>
          <a:blip r:embed="rId8"/>
          <a:stretch>
            <a:fillRect/>
          </a:stretch>
        </p:blipFill>
        <p:spPr>
          <a:xfrm>
            <a:off x="8571961" y="4403241"/>
            <a:ext cx="871223" cy="876072"/>
          </a:xfrm>
          <a:prstGeom prst="rect">
            <a:avLst/>
          </a:prstGeom>
          <a:ln>
            <a:solidFill>
              <a:schemeClr val="tx1"/>
            </a:solidFill>
          </a:ln>
          <a:effectLst>
            <a:outerShdw blurRad="50800" dist="38100" dir="2700000" algn="tl" rotWithShape="0">
              <a:prstClr val="black">
                <a:alpha val="40000"/>
              </a:prstClr>
            </a:outerShdw>
          </a:effectLst>
        </p:spPr>
      </p:pic>
      <p:pic>
        <p:nvPicPr>
          <p:cNvPr id="22" name="Picture Placeholder 24">
            <a:extLst>
              <a:ext uri="{FF2B5EF4-FFF2-40B4-BE49-F238E27FC236}">
                <a16:creationId xmlns:a16="http://schemas.microsoft.com/office/drawing/2014/main" id="{9AD303F5-E61D-1B21-DB2B-E9C3EBE9DB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63" b="23497"/>
          <a:stretch/>
        </p:blipFill>
        <p:spPr>
          <a:xfrm>
            <a:off x="5443249" y="1805885"/>
            <a:ext cx="1318565" cy="1417085"/>
          </a:xfrm>
          <a:prstGeom prst="rect">
            <a:avLst/>
          </a:prstGeom>
          <a:ln>
            <a:solidFill>
              <a:schemeClr val="tx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9E73602B-159F-4CD5-CA32-F0FAF38B788E}"/>
              </a:ext>
            </a:extLst>
          </p:cNvPr>
          <p:cNvSpPr txBox="1"/>
          <p:nvPr/>
        </p:nvSpPr>
        <p:spPr>
          <a:xfrm>
            <a:off x="5459070" y="1000759"/>
            <a:ext cx="1270685" cy="722188"/>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VP Regional Processing Operations, Eastern</a:t>
            </a:r>
          </a:p>
        </p:txBody>
      </p:sp>
      <p:pic>
        <p:nvPicPr>
          <p:cNvPr id="25" name="Picture 24">
            <a:extLst>
              <a:ext uri="{FF2B5EF4-FFF2-40B4-BE49-F238E27FC236}">
                <a16:creationId xmlns:a16="http://schemas.microsoft.com/office/drawing/2014/main" id="{A3A98A33-5C14-8BED-DD50-2F0763020FF3}"/>
              </a:ext>
            </a:extLst>
          </p:cNvPr>
          <p:cNvPicPr>
            <a:picLocks noChangeAspect="1"/>
          </p:cNvPicPr>
          <p:nvPr/>
        </p:nvPicPr>
        <p:blipFill rotWithShape="1">
          <a:blip r:embed="rId10"/>
          <a:srcRect b="16662"/>
          <a:stretch/>
        </p:blipFill>
        <p:spPr>
          <a:xfrm>
            <a:off x="10059314" y="4403241"/>
            <a:ext cx="824925" cy="876072"/>
          </a:xfrm>
          <a:prstGeom prst="rect">
            <a:avLst/>
          </a:prstGeom>
          <a:ln>
            <a:solidFill>
              <a:schemeClr val="tx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B3CB3FDF-D910-335B-263E-7D956E9CF49C}"/>
              </a:ext>
            </a:extLst>
          </p:cNvPr>
          <p:cNvSpPr txBox="1"/>
          <p:nvPr/>
        </p:nvSpPr>
        <p:spPr>
          <a:xfrm>
            <a:off x="1088196" y="5348668"/>
            <a:ext cx="1201187"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Christine Brisk</a:t>
            </a:r>
          </a:p>
        </p:txBody>
      </p:sp>
      <p:sp>
        <p:nvSpPr>
          <p:cNvPr id="28" name="TextBox 27">
            <a:extLst>
              <a:ext uri="{FF2B5EF4-FFF2-40B4-BE49-F238E27FC236}">
                <a16:creationId xmlns:a16="http://schemas.microsoft.com/office/drawing/2014/main" id="{B31620D0-3F8D-159F-0B9B-DE6FDD427454}"/>
              </a:ext>
            </a:extLst>
          </p:cNvPr>
          <p:cNvSpPr txBox="1"/>
          <p:nvPr/>
        </p:nvSpPr>
        <p:spPr>
          <a:xfrm>
            <a:off x="2544084" y="5348668"/>
            <a:ext cx="1296513"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Stephen Humin</a:t>
            </a:r>
          </a:p>
        </p:txBody>
      </p:sp>
      <p:sp>
        <p:nvSpPr>
          <p:cNvPr id="30" name="TextBox 29">
            <a:extLst>
              <a:ext uri="{FF2B5EF4-FFF2-40B4-BE49-F238E27FC236}">
                <a16:creationId xmlns:a16="http://schemas.microsoft.com/office/drawing/2014/main" id="{072A9C81-86F1-081E-44E1-D34C93EC4205}"/>
              </a:ext>
            </a:extLst>
          </p:cNvPr>
          <p:cNvSpPr txBox="1"/>
          <p:nvPr/>
        </p:nvSpPr>
        <p:spPr>
          <a:xfrm>
            <a:off x="3995441" y="5348668"/>
            <a:ext cx="1296513"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Dave</a:t>
            </a:r>
          </a:p>
          <a:p>
            <a:pPr algn="ctr" defTabSz="914126"/>
            <a:r>
              <a:rPr lang="en-US" sz="1333">
                <a:solidFill>
                  <a:prstClr val="black"/>
                </a:solidFill>
                <a:latin typeface="Arial" panose="020B0604020202020204" pitchFamily="34" charset="0"/>
                <a:cs typeface="Arial" panose="020B0604020202020204" pitchFamily="34" charset="0"/>
              </a:rPr>
              <a:t>Webster</a:t>
            </a:r>
          </a:p>
        </p:txBody>
      </p:sp>
      <p:sp>
        <p:nvSpPr>
          <p:cNvPr id="31" name="TextBox 30">
            <a:extLst>
              <a:ext uri="{FF2B5EF4-FFF2-40B4-BE49-F238E27FC236}">
                <a16:creationId xmlns:a16="http://schemas.microsoft.com/office/drawing/2014/main" id="{9B4F3929-7750-8EA7-EA88-208F253CFC04}"/>
              </a:ext>
            </a:extLst>
          </p:cNvPr>
          <p:cNvSpPr txBox="1"/>
          <p:nvPr/>
        </p:nvSpPr>
        <p:spPr>
          <a:xfrm>
            <a:off x="5455859" y="5348668"/>
            <a:ext cx="1296513"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Scott</a:t>
            </a:r>
          </a:p>
          <a:p>
            <a:pPr algn="ctr" defTabSz="914126"/>
            <a:r>
              <a:rPr lang="en-US" sz="1333">
                <a:solidFill>
                  <a:prstClr val="black"/>
                </a:solidFill>
                <a:latin typeface="Arial" panose="020B0604020202020204" pitchFamily="34" charset="0"/>
                <a:cs typeface="Arial" panose="020B0604020202020204" pitchFamily="34" charset="0"/>
              </a:rPr>
              <a:t>Tosch</a:t>
            </a:r>
          </a:p>
        </p:txBody>
      </p:sp>
      <p:sp>
        <p:nvSpPr>
          <p:cNvPr id="33" name="TextBox 32">
            <a:extLst>
              <a:ext uri="{FF2B5EF4-FFF2-40B4-BE49-F238E27FC236}">
                <a16:creationId xmlns:a16="http://schemas.microsoft.com/office/drawing/2014/main" id="{A06D1CEA-191A-17FF-BB96-4F8056147646}"/>
              </a:ext>
            </a:extLst>
          </p:cNvPr>
          <p:cNvSpPr txBox="1"/>
          <p:nvPr/>
        </p:nvSpPr>
        <p:spPr>
          <a:xfrm>
            <a:off x="6916277" y="5348668"/>
            <a:ext cx="1296513"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Sharon</a:t>
            </a:r>
          </a:p>
          <a:p>
            <a:pPr algn="ctr" defTabSz="914126"/>
            <a:r>
              <a:rPr lang="en-US" sz="1333">
                <a:solidFill>
                  <a:prstClr val="black"/>
                </a:solidFill>
                <a:latin typeface="Arial" panose="020B0604020202020204" pitchFamily="34" charset="0"/>
                <a:cs typeface="Arial" panose="020B0604020202020204" pitchFamily="34" charset="0"/>
              </a:rPr>
              <a:t>Young</a:t>
            </a:r>
          </a:p>
        </p:txBody>
      </p:sp>
      <p:sp>
        <p:nvSpPr>
          <p:cNvPr id="34" name="TextBox 33">
            <a:extLst>
              <a:ext uri="{FF2B5EF4-FFF2-40B4-BE49-F238E27FC236}">
                <a16:creationId xmlns:a16="http://schemas.microsoft.com/office/drawing/2014/main" id="{9BB40BA1-9C3A-D8CF-9DCA-BCD6887AC151}"/>
              </a:ext>
            </a:extLst>
          </p:cNvPr>
          <p:cNvSpPr txBox="1"/>
          <p:nvPr/>
        </p:nvSpPr>
        <p:spPr>
          <a:xfrm>
            <a:off x="8410720" y="5348667"/>
            <a:ext cx="1296513"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Mark Dahlstrom</a:t>
            </a:r>
          </a:p>
        </p:txBody>
      </p:sp>
      <p:sp>
        <p:nvSpPr>
          <p:cNvPr id="36" name="TextBox 35">
            <a:extLst>
              <a:ext uri="{FF2B5EF4-FFF2-40B4-BE49-F238E27FC236}">
                <a16:creationId xmlns:a16="http://schemas.microsoft.com/office/drawing/2014/main" id="{5BCECA55-A617-5B5C-A87F-4E05C4B5AF0F}"/>
              </a:ext>
            </a:extLst>
          </p:cNvPr>
          <p:cNvSpPr txBox="1"/>
          <p:nvPr/>
        </p:nvSpPr>
        <p:spPr>
          <a:xfrm>
            <a:off x="9823521" y="5348667"/>
            <a:ext cx="1296513"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Steven </a:t>
            </a:r>
            <a:r>
              <a:rPr lang="en-US" sz="1333" err="1">
                <a:solidFill>
                  <a:prstClr val="black"/>
                </a:solidFill>
                <a:latin typeface="Arial" panose="020B0604020202020204" pitchFamily="34" charset="0"/>
                <a:cs typeface="Arial" panose="020B0604020202020204" pitchFamily="34" charset="0"/>
              </a:rPr>
              <a:t>Wojtaszek</a:t>
            </a:r>
            <a:endParaRPr lang="en-US" sz="1333">
              <a:solidFill>
                <a:prstClr val="black"/>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E418E6C0-68BF-6DDA-372E-7F810CBCAB24}"/>
              </a:ext>
            </a:extLst>
          </p:cNvPr>
          <p:cNvSpPr txBox="1"/>
          <p:nvPr/>
        </p:nvSpPr>
        <p:spPr>
          <a:xfrm>
            <a:off x="5266156" y="3222969"/>
            <a:ext cx="1608351" cy="297377"/>
          </a:xfrm>
          <a:prstGeom prst="rect">
            <a:avLst/>
          </a:prstGeom>
          <a:noFill/>
        </p:spPr>
        <p:txBody>
          <a:bodyPr wrap="square" rtlCol="0">
            <a:spAutoFit/>
          </a:bodyPr>
          <a:lstStyle/>
          <a:p>
            <a:pPr algn="ctr" defTabSz="914126"/>
            <a:r>
              <a:rPr lang="en-US" sz="1333" dirty="0">
                <a:solidFill>
                  <a:prstClr val="black"/>
                </a:solidFill>
                <a:latin typeface="Arial" panose="020B0604020202020204" pitchFamily="34" charset="0"/>
                <a:cs typeface="Arial" panose="020B0604020202020204" pitchFamily="34" charset="0"/>
              </a:rPr>
              <a:t>Dane Coleman</a:t>
            </a:r>
          </a:p>
        </p:txBody>
      </p:sp>
    </p:spTree>
    <p:extLst>
      <p:ext uri="{BB962C8B-B14F-4D97-AF65-F5344CB8AC3E}">
        <p14:creationId xmlns:p14="http://schemas.microsoft.com/office/powerpoint/2010/main" val="264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C49A-16FA-5CC5-791A-C03918909516}"/>
              </a:ext>
            </a:extLst>
          </p:cNvPr>
          <p:cNvSpPr>
            <a:spLocks noGrp="1"/>
          </p:cNvSpPr>
          <p:nvPr>
            <p:ph type="title"/>
          </p:nvPr>
        </p:nvSpPr>
        <p:spPr/>
        <p:txBody>
          <a:bodyPr/>
          <a:lstStyle/>
          <a:p>
            <a:r>
              <a:rPr lang="en-US">
                <a:cs typeface="Arial" panose="020B0604020202020204" pitchFamily="34" charset="0"/>
              </a:rPr>
              <a:t>Chief Processing and Distribution Officer Organization</a:t>
            </a:r>
            <a:endParaRPr lang="th-TH"/>
          </a:p>
        </p:txBody>
      </p:sp>
      <p:sp>
        <p:nvSpPr>
          <p:cNvPr id="5" name="TextBox 4">
            <a:extLst>
              <a:ext uri="{FF2B5EF4-FFF2-40B4-BE49-F238E27FC236}">
                <a16:creationId xmlns:a16="http://schemas.microsoft.com/office/drawing/2014/main" id="{359DCA40-B81D-7C50-F0AA-4AB104985F19}"/>
              </a:ext>
            </a:extLst>
          </p:cNvPr>
          <p:cNvSpPr txBox="1"/>
          <p:nvPr/>
        </p:nvSpPr>
        <p:spPr>
          <a:xfrm>
            <a:off x="1921410" y="3781462"/>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6" name="TextBox 5">
            <a:extLst>
              <a:ext uri="{FF2B5EF4-FFF2-40B4-BE49-F238E27FC236}">
                <a16:creationId xmlns:a16="http://schemas.microsoft.com/office/drawing/2014/main" id="{FD04CE3A-7F0D-C68D-4A3F-E41C81AE75FE}"/>
              </a:ext>
            </a:extLst>
          </p:cNvPr>
          <p:cNvSpPr txBox="1"/>
          <p:nvPr/>
        </p:nvSpPr>
        <p:spPr>
          <a:xfrm>
            <a:off x="3377298" y="3781462"/>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8" name="TextBox 7">
            <a:extLst>
              <a:ext uri="{FF2B5EF4-FFF2-40B4-BE49-F238E27FC236}">
                <a16:creationId xmlns:a16="http://schemas.microsoft.com/office/drawing/2014/main" id="{7B9A6A33-A402-8D65-A513-1FFF92A002C9}"/>
              </a:ext>
            </a:extLst>
          </p:cNvPr>
          <p:cNvSpPr txBox="1"/>
          <p:nvPr/>
        </p:nvSpPr>
        <p:spPr>
          <a:xfrm>
            <a:off x="4833185" y="3781462"/>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9" name="TextBox 8">
            <a:extLst>
              <a:ext uri="{FF2B5EF4-FFF2-40B4-BE49-F238E27FC236}">
                <a16:creationId xmlns:a16="http://schemas.microsoft.com/office/drawing/2014/main" id="{DAE69D55-D15F-3D35-D5F4-9C93A97A28DB}"/>
              </a:ext>
            </a:extLst>
          </p:cNvPr>
          <p:cNvSpPr txBox="1"/>
          <p:nvPr/>
        </p:nvSpPr>
        <p:spPr>
          <a:xfrm>
            <a:off x="6289072" y="3781462"/>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10" name="TextBox 9">
            <a:extLst>
              <a:ext uri="{FF2B5EF4-FFF2-40B4-BE49-F238E27FC236}">
                <a16:creationId xmlns:a16="http://schemas.microsoft.com/office/drawing/2014/main" id="{823830D8-0D12-A2E2-448F-C3379F1D8F2F}"/>
              </a:ext>
            </a:extLst>
          </p:cNvPr>
          <p:cNvSpPr txBox="1"/>
          <p:nvPr/>
        </p:nvSpPr>
        <p:spPr>
          <a:xfrm>
            <a:off x="7744960" y="3781462"/>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sp>
        <p:nvSpPr>
          <p:cNvPr id="11" name="TextBox 10">
            <a:extLst>
              <a:ext uri="{FF2B5EF4-FFF2-40B4-BE49-F238E27FC236}">
                <a16:creationId xmlns:a16="http://schemas.microsoft.com/office/drawing/2014/main" id="{3A2757D3-FCA0-92BB-A582-C0C2A08A86C7}"/>
              </a:ext>
            </a:extLst>
          </p:cNvPr>
          <p:cNvSpPr txBox="1"/>
          <p:nvPr/>
        </p:nvSpPr>
        <p:spPr>
          <a:xfrm>
            <a:off x="9200847" y="3781462"/>
            <a:ext cx="1105860" cy="635295"/>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a:solidFill>
                  <a:prstClr val="white"/>
                </a:solidFill>
              </a:rPr>
              <a:t>Sr Division Dir Processing Ops</a:t>
            </a:r>
          </a:p>
        </p:txBody>
      </p:sp>
      <p:pic>
        <p:nvPicPr>
          <p:cNvPr id="22" name="Picture Placeholder 24">
            <a:extLst>
              <a:ext uri="{FF2B5EF4-FFF2-40B4-BE49-F238E27FC236}">
                <a16:creationId xmlns:a16="http://schemas.microsoft.com/office/drawing/2014/main" id="{9AD303F5-E61D-1B21-DB2B-E9C3EBE9D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 r="100"/>
          <a:stretch/>
        </p:blipFill>
        <p:spPr>
          <a:xfrm>
            <a:off x="5435130" y="1902582"/>
            <a:ext cx="1318565" cy="1417085"/>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1520C4E-9316-A98B-79BC-A41004AC9B8E}"/>
              </a:ext>
            </a:extLst>
          </p:cNvPr>
          <p:cNvSpPr txBox="1"/>
          <p:nvPr/>
        </p:nvSpPr>
        <p:spPr>
          <a:xfrm>
            <a:off x="5459070" y="1098184"/>
            <a:ext cx="1270685" cy="722188"/>
          </a:xfrm>
          <a:prstGeom prst="rect">
            <a:avLst/>
          </a:prstGeom>
          <a:solidFill>
            <a:srgbClr val="C00000"/>
          </a:solidFill>
          <a:ln>
            <a:solidFill>
              <a:srgbClr val="002D4C"/>
            </a:solidFill>
          </a:ln>
        </p:spPr>
        <p:style>
          <a:lnRef idx="0">
            <a:scrgbClr r="0" g="0" b="0"/>
          </a:lnRef>
          <a:fillRef idx="0">
            <a:scrgbClr r="0" g="0" b="0"/>
          </a:fillRef>
          <a:effectRef idx="0">
            <a:scrgbClr r="0" g="0" b="0"/>
          </a:effectRef>
          <a:fontRef idx="minor">
            <a:schemeClr val="lt1"/>
          </a:fontRef>
        </p:style>
        <p:txBody>
          <a:bodyPr spcFirstLastPara="0" vert="horz" wrap="square" lIns="6877" tIns="6877" rIns="6877" bIns="6877" numCol="1" spcCol="1270" anchor="ctr" anchorCtr="0">
            <a:noAutofit/>
          </a:bodyPr>
          <a:lstStyle>
            <a:defPPr>
              <a:defRPr lang="en-US"/>
            </a:defPPr>
            <a:lvl1pPr marR="0" lvl="0" indent="0" algn="ctr" defTabSz="577850" fontAlgn="auto">
              <a:lnSpc>
                <a:spcPct val="90000"/>
              </a:lnSpc>
              <a:spcBef>
                <a:spcPct val="0"/>
              </a:spcBef>
              <a:spcAft>
                <a:spcPct val="35000"/>
              </a:spcAft>
              <a:buClrTx/>
              <a:buSzTx/>
              <a:buFontTx/>
              <a:buNone/>
              <a:tabLst/>
              <a:defRPr kumimoji="0" sz="1300" b="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stStyle>
          <a:p>
            <a:pPr defTabSz="577677"/>
            <a:r>
              <a:rPr lang="en-US" sz="1083" dirty="0">
                <a:solidFill>
                  <a:prstClr val="white"/>
                </a:solidFill>
              </a:rPr>
              <a:t>VP Regional Processing Operations, Western</a:t>
            </a:r>
          </a:p>
        </p:txBody>
      </p:sp>
      <p:pic>
        <p:nvPicPr>
          <p:cNvPr id="25" name="Picture 7" descr="Frank Veal.jpg">
            <a:extLst>
              <a:ext uri="{FF2B5EF4-FFF2-40B4-BE49-F238E27FC236}">
                <a16:creationId xmlns:a16="http://schemas.microsoft.com/office/drawing/2014/main" id="{32ED80BD-21C7-E5FC-8C89-3C06EEAA25E4}"/>
              </a:ext>
            </a:extLst>
          </p:cNvPr>
          <p:cNvPicPr>
            <a:picLocks noChangeAspect="1"/>
          </p:cNvPicPr>
          <p:nvPr/>
        </p:nvPicPr>
        <p:blipFill>
          <a:blip r:embed="rId4"/>
          <a:stretch>
            <a:fillRect/>
          </a:stretch>
        </p:blipFill>
        <p:spPr>
          <a:xfrm>
            <a:off x="2068751" y="4579722"/>
            <a:ext cx="811177" cy="876072"/>
          </a:xfrm>
          <a:prstGeom prst="rect">
            <a:avLst/>
          </a:prstGeom>
          <a:ln>
            <a:solidFill>
              <a:schemeClr val="tx1"/>
            </a:solidFill>
          </a:ln>
          <a:effectLst>
            <a:outerShdw blurRad="50800" dist="38100" dir="2700000" algn="tl" rotWithShape="0">
              <a:prstClr val="black">
                <a:alpha val="40000"/>
              </a:prstClr>
            </a:outerShdw>
          </a:effectLst>
        </p:spPr>
      </p:pic>
      <p:pic>
        <p:nvPicPr>
          <p:cNvPr id="27" name="Picture 26" descr="A person with a beard and glasses&#10;&#10;Description automatically generated with low confidence">
            <a:extLst>
              <a:ext uri="{FF2B5EF4-FFF2-40B4-BE49-F238E27FC236}">
                <a16:creationId xmlns:a16="http://schemas.microsoft.com/office/drawing/2014/main" id="{B0905B83-FC0A-C698-5200-ECDAD8038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2192" y="4579722"/>
            <a:ext cx="876072" cy="876072"/>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918FA15C-DD96-5C39-E8CC-091DC5E68F75}"/>
              </a:ext>
            </a:extLst>
          </p:cNvPr>
          <p:cNvPicPr>
            <a:picLocks noChangeAspect="1"/>
          </p:cNvPicPr>
          <p:nvPr/>
        </p:nvPicPr>
        <p:blipFill rotWithShape="1">
          <a:blip r:embed="rId6"/>
          <a:srcRect l="3673" b="10818"/>
          <a:stretch/>
        </p:blipFill>
        <p:spPr>
          <a:xfrm>
            <a:off x="6403019" y="4579722"/>
            <a:ext cx="877967" cy="876072"/>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2ABB5182-67D4-B809-6FA8-33AB482F6154}"/>
              </a:ext>
            </a:extLst>
          </p:cNvPr>
          <p:cNvPicPr>
            <a:picLocks noChangeAspect="1"/>
          </p:cNvPicPr>
          <p:nvPr/>
        </p:nvPicPr>
        <p:blipFill>
          <a:blip r:embed="rId7"/>
          <a:stretch>
            <a:fillRect/>
          </a:stretch>
        </p:blipFill>
        <p:spPr>
          <a:xfrm>
            <a:off x="7863081" y="4579722"/>
            <a:ext cx="869618" cy="876072"/>
          </a:xfrm>
          <a:prstGeom prst="rect">
            <a:avLst/>
          </a:prstGeom>
          <a:ln>
            <a:solidFill>
              <a:schemeClr val="tx1"/>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BE4DADB4-0B30-80FD-D7B8-9A5459A00C30}"/>
              </a:ext>
            </a:extLst>
          </p:cNvPr>
          <p:cNvPicPr>
            <a:picLocks noChangeAspect="1"/>
          </p:cNvPicPr>
          <p:nvPr/>
        </p:nvPicPr>
        <p:blipFill>
          <a:blip r:embed="rId8"/>
          <a:stretch>
            <a:fillRect/>
          </a:stretch>
        </p:blipFill>
        <p:spPr>
          <a:xfrm>
            <a:off x="9315741" y="4579722"/>
            <a:ext cx="876072" cy="876072"/>
          </a:xfrm>
          <a:prstGeom prst="rect">
            <a:avLst/>
          </a:prstGeom>
          <a:ln>
            <a:solidFill>
              <a:schemeClr val="tx1"/>
            </a:solidFill>
          </a:ln>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EE8936F2-2612-F461-618D-457478BBB789}"/>
              </a:ext>
            </a:extLst>
          </p:cNvPr>
          <p:cNvPicPr>
            <a:picLocks noChangeAspect="1"/>
          </p:cNvPicPr>
          <p:nvPr/>
        </p:nvPicPr>
        <p:blipFill>
          <a:blip r:embed="rId9"/>
          <a:stretch>
            <a:fillRect/>
          </a:stretch>
        </p:blipFill>
        <p:spPr>
          <a:xfrm>
            <a:off x="4980526" y="4579722"/>
            <a:ext cx="876072" cy="876072"/>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8CB97544-A50B-30A7-1BAB-1F4799E058C7}"/>
              </a:ext>
            </a:extLst>
          </p:cNvPr>
          <p:cNvSpPr txBox="1"/>
          <p:nvPr/>
        </p:nvSpPr>
        <p:spPr>
          <a:xfrm>
            <a:off x="1873746" y="5487402"/>
            <a:ext cx="1201187"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Frank</a:t>
            </a:r>
          </a:p>
          <a:p>
            <a:pPr algn="ctr" defTabSz="914126"/>
            <a:r>
              <a:rPr lang="en-US" sz="1333">
                <a:solidFill>
                  <a:prstClr val="black"/>
                </a:solidFill>
                <a:latin typeface="Arial" panose="020B0604020202020204" pitchFamily="34" charset="0"/>
                <a:cs typeface="Arial" panose="020B0604020202020204" pitchFamily="34" charset="0"/>
              </a:rPr>
              <a:t>Veal</a:t>
            </a:r>
          </a:p>
        </p:txBody>
      </p:sp>
      <p:sp>
        <p:nvSpPr>
          <p:cNvPr id="13" name="TextBox 12">
            <a:extLst>
              <a:ext uri="{FF2B5EF4-FFF2-40B4-BE49-F238E27FC236}">
                <a16:creationId xmlns:a16="http://schemas.microsoft.com/office/drawing/2014/main" id="{55C5B5B1-1002-A254-2D1C-F43E515910D9}"/>
              </a:ext>
            </a:extLst>
          </p:cNvPr>
          <p:cNvSpPr txBox="1"/>
          <p:nvPr/>
        </p:nvSpPr>
        <p:spPr>
          <a:xfrm>
            <a:off x="5449767" y="3401876"/>
            <a:ext cx="1296513" cy="297377"/>
          </a:xfrm>
          <a:prstGeom prst="rect">
            <a:avLst/>
          </a:prstGeom>
          <a:noFill/>
        </p:spPr>
        <p:txBody>
          <a:bodyPr wrap="square" rtlCol="0">
            <a:spAutoFit/>
          </a:bodyPr>
          <a:lstStyle/>
          <a:p>
            <a:pPr algn="ctr" defTabSz="914126"/>
            <a:r>
              <a:rPr lang="en-US" sz="1333" dirty="0">
                <a:solidFill>
                  <a:prstClr val="black"/>
                </a:solidFill>
                <a:latin typeface="Arial" panose="020B0604020202020204" pitchFamily="34" charset="0"/>
                <a:cs typeface="Arial" panose="020B0604020202020204" pitchFamily="34" charset="0"/>
              </a:rPr>
              <a:t>Todd Hawkins</a:t>
            </a:r>
          </a:p>
        </p:txBody>
      </p:sp>
      <p:sp>
        <p:nvSpPr>
          <p:cNvPr id="14" name="TextBox 13">
            <a:extLst>
              <a:ext uri="{FF2B5EF4-FFF2-40B4-BE49-F238E27FC236}">
                <a16:creationId xmlns:a16="http://schemas.microsoft.com/office/drawing/2014/main" id="{B5A82622-300C-CC7B-0556-851C40042FF9}"/>
              </a:ext>
            </a:extLst>
          </p:cNvPr>
          <p:cNvSpPr txBox="1"/>
          <p:nvPr/>
        </p:nvSpPr>
        <p:spPr>
          <a:xfrm>
            <a:off x="3329634" y="5517628"/>
            <a:ext cx="1201187"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Garry</a:t>
            </a:r>
          </a:p>
          <a:p>
            <a:pPr algn="ctr" defTabSz="914126"/>
            <a:r>
              <a:rPr lang="en-US" sz="1333">
                <a:solidFill>
                  <a:prstClr val="black"/>
                </a:solidFill>
                <a:latin typeface="Arial" panose="020B0604020202020204" pitchFamily="34" charset="0"/>
                <a:cs typeface="Arial" panose="020B0604020202020204" pitchFamily="34" charset="0"/>
              </a:rPr>
              <a:t>Tottress</a:t>
            </a:r>
          </a:p>
        </p:txBody>
      </p:sp>
      <p:sp>
        <p:nvSpPr>
          <p:cNvPr id="15" name="TextBox 14">
            <a:extLst>
              <a:ext uri="{FF2B5EF4-FFF2-40B4-BE49-F238E27FC236}">
                <a16:creationId xmlns:a16="http://schemas.microsoft.com/office/drawing/2014/main" id="{D47B49F3-9BEB-3F41-F902-DE217A27CC37}"/>
              </a:ext>
            </a:extLst>
          </p:cNvPr>
          <p:cNvSpPr txBox="1"/>
          <p:nvPr/>
        </p:nvSpPr>
        <p:spPr>
          <a:xfrm>
            <a:off x="4817969" y="5520092"/>
            <a:ext cx="1201187"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Kathy</a:t>
            </a:r>
          </a:p>
          <a:p>
            <a:pPr algn="ctr" defTabSz="914126"/>
            <a:r>
              <a:rPr lang="en-US" sz="1333">
                <a:solidFill>
                  <a:prstClr val="black"/>
                </a:solidFill>
                <a:latin typeface="Arial" panose="020B0604020202020204" pitchFamily="34" charset="0"/>
                <a:cs typeface="Arial" panose="020B0604020202020204" pitchFamily="34" charset="0"/>
              </a:rPr>
              <a:t>Hand</a:t>
            </a:r>
          </a:p>
        </p:txBody>
      </p:sp>
      <p:sp>
        <p:nvSpPr>
          <p:cNvPr id="16" name="TextBox 15">
            <a:extLst>
              <a:ext uri="{FF2B5EF4-FFF2-40B4-BE49-F238E27FC236}">
                <a16:creationId xmlns:a16="http://schemas.microsoft.com/office/drawing/2014/main" id="{11C1B54D-8427-396D-EAFA-84C18CBEA1EC}"/>
              </a:ext>
            </a:extLst>
          </p:cNvPr>
          <p:cNvSpPr txBox="1"/>
          <p:nvPr/>
        </p:nvSpPr>
        <p:spPr>
          <a:xfrm>
            <a:off x="6241408" y="5487401"/>
            <a:ext cx="1201187"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Felipe</a:t>
            </a:r>
          </a:p>
          <a:p>
            <a:pPr algn="ctr" defTabSz="914126"/>
            <a:r>
              <a:rPr lang="en-US" sz="1333">
                <a:solidFill>
                  <a:prstClr val="black"/>
                </a:solidFill>
                <a:latin typeface="Arial" panose="020B0604020202020204" pitchFamily="34" charset="0"/>
                <a:cs typeface="Arial" panose="020B0604020202020204" pitchFamily="34" charset="0"/>
              </a:rPr>
              <a:t>Flores</a:t>
            </a:r>
          </a:p>
        </p:txBody>
      </p:sp>
      <p:sp>
        <p:nvSpPr>
          <p:cNvPr id="17" name="TextBox 16">
            <a:extLst>
              <a:ext uri="{FF2B5EF4-FFF2-40B4-BE49-F238E27FC236}">
                <a16:creationId xmlns:a16="http://schemas.microsoft.com/office/drawing/2014/main" id="{409698D4-FC94-443A-FA57-B86AD94BF799}"/>
              </a:ext>
            </a:extLst>
          </p:cNvPr>
          <p:cNvSpPr txBox="1"/>
          <p:nvPr/>
        </p:nvSpPr>
        <p:spPr>
          <a:xfrm>
            <a:off x="7697296" y="5517628"/>
            <a:ext cx="1201187"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John</a:t>
            </a:r>
          </a:p>
          <a:p>
            <a:pPr algn="ctr" defTabSz="914126"/>
            <a:r>
              <a:rPr lang="en-US" sz="1333">
                <a:solidFill>
                  <a:prstClr val="black"/>
                </a:solidFill>
                <a:latin typeface="Arial" panose="020B0604020202020204" pitchFamily="34" charset="0"/>
                <a:cs typeface="Arial" panose="020B0604020202020204" pitchFamily="34" charset="0"/>
              </a:rPr>
              <a:t>DiPeri</a:t>
            </a:r>
          </a:p>
        </p:txBody>
      </p:sp>
      <p:sp>
        <p:nvSpPr>
          <p:cNvPr id="18" name="TextBox 17">
            <a:extLst>
              <a:ext uri="{FF2B5EF4-FFF2-40B4-BE49-F238E27FC236}">
                <a16:creationId xmlns:a16="http://schemas.microsoft.com/office/drawing/2014/main" id="{72F05C22-6AD7-D6A9-E0C7-D05A379DD988}"/>
              </a:ext>
            </a:extLst>
          </p:cNvPr>
          <p:cNvSpPr txBox="1"/>
          <p:nvPr/>
        </p:nvSpPr>
        <p:spPr>
          <a:xfrm>
            <a:off x="9153182" y="5521750"/>
            <a:ext cx="1201187" cy="502442"/>
          </a:xfrm>
          <a:prstGeom prst="rect">
            <a:avLst/>
          </a:prstGeom>
          <a:noFill/>
        </p:spPr>
        <p:txBody>
          <a:bodyPr wrap="square" rtlCol="0">
            <a:spAutoFit/>
          </a:bodyPr>
          <a:lstStyle/>
          <a:p>
            <a:pPr algn="ctr" defTabSz="914126"/>
            <a:r>
              <a:rPr lang="en-US" sz="1333">
                <a:solidFill>
                  <a:prstClr val="black"/>
                </a:solidFill>
                <a:latin typeface="Arial" panose="020B0604020202020204" pitchFamily="34" charset="0"/>
                <a:cs typeface="Arial" panose="020B0604020202020204" pitchFamily="34" charset="0"/>
              </a:rPr>
              <a:t>Britton</a:t>
            </a:r>
          </a:p>
          <a:p>
            <a:pPr algn="ctr" defTabSz="914126"/>
            <a:r>
              <a:rPr lang="en-US" sz="1333">
                <a:solidFill>
                  <a:prstClr val="black"/>
                </a:solidFill>
                <a:latin typeface="Arial" panose="020B0604020202020204" pitchFamily="34" charset="0"/>
                <a:cs typeface="Arial" panose="020B0604020202020204" pitchFamily="34" charset="0"/>
              </a:rPr>
              <a:t>Soto</a:t>
            </a:r>
          </a:p>
        </p:txBody>
      </p:sp>
    </p:spTree>
    <p:extLst>
      <p:ext uri="{BB962C8B-B14F-4D97-AF65-F5344CB8AC3E}">
        <p14:creationId xmlns:p14="http://schemas.microsoft.com/office/powerpoint/2010/main" val="484831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42FE0-BE78-4EAC-AC82-1596060A871B}"/>
              </a:ext>
            </a:extLst>
          </p:cNvPr>
          <p:cNvSpPr>
            <a:spLocks noGrp="1"/>
          </p:cNvSpPr>
          <p:nvPr>
            <p:ph type="title"/>
          </p:nvPr>
        </p:nvSpPr>
        <p:spPr>
          <a:xfrm>
            <a:off x="371378" y="895"/>
            <a:ext cx="11322275" cy="999865"/>
          </a:xfrm>
        </p:spPr>
        <p:txBody>
          <a:bodyPr>
            <a:normAutofit/>
          </a:bodyPr>
          <a:lstStyle/>
          <a:p>
            <a:r>
              <a:rPr lang="en-US" sz="3199" b="0" dirty="0">
                <a:solidFill>
                  <a:srgbClr val="004287"/>
                </a:solidFill>
                <a:latin typeface="Arial" panose="020B0604020202020204" pitchFamily="34" charset="0"/>
                <a:cs typeface="Arial" panose="020B0604020202020204" pitchFamily="34" charset="0"/>
              </a:rPr>
              <a:t>Processing, Distribution &amp; Maintenance Operations:</a:t>
            </a:r>
            <a:br>
              <a:rPr lang="en-US" sz="3199" b="0" dirty="0">
                <a:solidFill>
                  <a:srgbClr val="004287"/>
                </a:solidFill>
                <a:latin typeface="Arial" panose="020B0604020202020204" pitchFamily="34" charset="0"/>
                <a:cs typeface="Arial" panose="020B0604020202020204" pitchFamily="34" charset="0"/>
              </a:rPr>
            </a:br>
            <a:r>
              <a:rPr lang="en-US" sz="3199" b="0" dirty="0">
                <a:solidFill>
                  <a:srgbClr val="004287"/>
                </a:solidFill>
                <a:latin typeface="Arial" panose="020B0604020202020204" pitchFamily="34" charset="0"/>
                <a:cs typeface="Arial" panose="020B0604020202020204" pitchFamily="34" charset="0"/>
              </a:rPr>
              <a:t>Vision Statement </a:t>
            </a:r>
          </a:p>
        </p:txBody>
      </p:sp>
      <p:sp>
        <p:nvSpPr>
          <p:cNvPr id="3" name="Content Placeholder 2">
            <a:extLst>
              <a:ext uri="{FF2B5EF4-FFF2-40B4-BE49-F238E27FC236}">
                <a16:creationId xmlns:a16="http://schemas.microsoft.com/office/drawing/2014/main" id="{4D51BF8B-4BAF-4F33-A2D6-5AFDF518BF1A}"/>
              </a:ext>
            </a:extLst>
          </p:cNvPr>
          <p:cNvSpPr>
            <a:spLocks noGrp="1"/>
          </p:cNvSpPr>
          <p:nvPr>
            <p:ph idx="1"/>
          </p:nvPr>
        </p:nvSpPr>
        <p:spPr>
          <a:xfrm>
            <a:off x="123793" y="1015155"/>
            <a:ext cx="11998375" cy="5090239"/>
          </a:xfrm>
        </p:spPr>
        <p:txBody>
          <a:bodyPr vert="horz" lIns="91416" tIns="45708" rIns="91416" bIns="45708" rtlCol="0" anchor="t">
            <a:normAutofit/>
          </a:bodyPr>
          <a:lstStyle/>
          <a:p>
            <a:pPr marL="0" indent="0">
              <a:buNone/>
            </a:pPr>
            <a:r>
              <a:rPr lang="en-US" sz="1949" b="1" dirty="0">
                <a:latin typeface="Arial" panose="020B0604020202020204" pitchFamily="34" charset="0"/>
                <a:ea typeface="+mn-lt"/>
                <a:cs typeface="Arial" panose="020B0604020202020204" pitchFamily="34" charset="0"/>
              </a:rPr>
              <a:t>Our vision is to provide precise, efficient, predictable processing and maintenance performance, that enables logistics and delivery operations to provide world class service to our customers and positions USPS for service excellence and financial sustainability</a:t>
            </a:r>
            <a:endParaRPr lang="en-US" dirty="0">
              <a:latin typeface="Arial" panose="020B0604020202020204" pitchFamily="34" charset="0"/>
              <a:cs typeface="Arial" panose="020B0604020202020204" pitchFamily="34" charset="0"/>
            </a:endParaRPr>
          </a:p>
          <a:p>
            <a:pPr marL="0" indent="0">
              <a:buNone/>
            </a:pPr>
            <a:r>
              <a:rPr lang="en-US" sz="1949" b="1" dirty="0">
                <a:latin typeface="Arial" panose="020B0604020202020204" pitchFamily="34" charset="0"/>
                <a:ea typeface="+mn-lt"/>
                <a:cs typeface="Arial" panose="020B0604020202020204" pitchFamily="34" charset="0"/>
              </a:rPr>
              <a:t>Build on our operational stability and precision by… </a:t>
            </a:r>
            <a:r>
              <a:rPr lang="en-US" sz="1949" dirty="0">
                <a:latin typeface="Arial" panose="020B0604020202020204" pitchFamily="34" charset="0"/>
                <a:ea typeface="+mn-lt"/>
                <a:cs typeface="Arial" panose="020B0604020202020204" pitchFamily="34" charset="0"/>
              </a:rPr>
              <a:t>  </a:t>
            </a:r>
            <a:endParaRPr lang="en-US" dirty="0">
              <a:latin typeface="Arial" panose="020B0604020202020204" pitchFamily="34" charset="0"/>
              <a:cs typeface="Arial" panose="020B0604020202020204" pitchFamily="34" charset="0"/>
            </a:endParaRPr>
          </a:p>
          <a:p>
            <a:pPr marL="684959" lvl="1" indent="-227897"/>
            <a:r>
              <a:rPr lang="en-US" sz="1699" b="1" dirty="0">
                <a:solidFill>
                  <a:srgbClr val="FF0000"/>
                </a:solidFill>
                <a:latin typeface="Arial" panose="020B0604020202020204" pitchFamily="34" charset="0"/>
                <a:ea typeface="+mn-lt"/>
                <a:cs typeface="Arial" panose="020B0604020202020204" pitchFamily="34" charset="0"/>
              </a:rPr>
              <a:t>Empowering, developing, retaining and engaging our people; ensuring employee safety and building a winning culture   </a:t>
            </a:r>
            <a:endParaRPr lang="en-US" sz="1699" b="1" dirty="0">
              <a:solidFill>
                <a:srgbClr val="FF0000"/>
              </a:solidFill>
              <a:latin typeface="Arial" panose="020B0604020202020204" pitchFamily="34" charset="0"/>
              <a:cs typeface="Arial" panose="020B0604020202020204" pitchFamily="34" charset="0"/>
            </a:endParaRPr>
          </a:p>
          <a:p>
            <a:pPr marL="684959" lvl="1" indent="-227897"/>
            <a:r>
              <a:rPr lang="en-US" sz="1699" dirty="0">
                <a:latin typeface="Arial" panose="020B0604020202020204" pitchFamily="34" charset="0"/>
                <a:ea typeface="+mn-lt"/>
                <a:cs typeface="Arial" panose="020B0604020202020204" pitchFamily="34" charset="0"/>
              </a:rPr>
              <a:t>Driving performance, precision, effectiveness and efficiency by fully leveraging people, technology and analytics</a:t>
            </a:r>
          </a:p>
          <a:p>
            <a:pPr marL="684959" lvl="1" indent="-227897"/>
            <a:r>
              <a:rPr lang="en-US" sz="1699" dirty="0">
                <a:latin typeface="Arial" panose="020B0604020202020204" pitchFamily="34" charset="0"/>
                <a:ea typeface="+mn-lt"/>
                <a:cs typeface="Arial" panose="020B0604020202020204" pitchFamily="34" charset="0"/>
              </a:rPr>
              <a:t>Simplifying and streamlining operations to enable the transformation and modernization of our processing network</a:t>
            </a:r>
            <a:endParaRPr lang="en-US" sz="1699" dirty="0">
              <a:latin typeface="Arial" panose="020B0604020202020204" pitchFamily="34" charset="0"/>
              <a:cs typeface="Arial" panose="020B0604020202020204" pitchFamily="34" charset="0"/>
            </a:endParaRPr>
          </a:p>
          <a:p>
            <a:pPr marL="227897" indent="-227897"/>
            <a:endParaRPr lang="en-US" sz="1949" dirty="0">
              <a:latin typeface="Arial" panose="020B0604020202020204" pitchFamily="34" charset="0"/>
              <a:ea typeface="+mn-lt"/>
              <a:cs typeface="Arial" panose="020B0604020202020204" pitchFamily="34" charset="0"/>
            </a:endParaRPr>
          </a:p>
        </p:txBody>
      </p:sp>
      <p:graphicFrame>
        <p:nvGraphicFramePr>
          <p:cNvPr id="4" name="Diagram 3">
            <a:extLst>
              <a:ext uri="{FF2B5EF4-FFF2-40B4-BE49-F238E27FC236}">
                <a16:creationId xmlns:a16="http://schemas.microsoft.com/office/drawing/2014/main" id="{808277C6-DB4E-4B34-A044-3E6CBF6F7DAB}"/>
              </a:ext>
            </a:extLst>
          </p:cNvPr>
          <p:cNvGraphicFramePr/>
          <p:nvPr/>
        </p:nvGraphicFramePr>
        <p:xfrm>
          <a:off x="3018637" y="3526727"/>
          <a:ext cx="6351521" cy="2437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32385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USPS_Template_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10.xml><?xml version="1.0" encoding="utf-8"?>
<a:theme xmlns:a="http://schemas.openxmlformats.org/drawingml/2006/main" name="7_USPS_Template_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e Rock">
      <a:majorFont>
        <a:latin typeface="Rockwell"/>
        <a:ea typeface=""/>
        <a:cs typeface=""/>
      </a:majorFont>
      <a:minorFont>
        <a:latin typeface="Rockwel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11.xml><?xml version="1.0" encoding="utf-8"?>
<a:theme xmlns:a="http://schemas.openxmlformats.org/drawingml/2006/main" name="8_USPS_Template_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e Rock">
      <a:majorFont>
        <a:latin typeface="Rockwell"/>
        <a:ea typeface=""/>
        <a:cs typeface=""/>
      </a:majorFont>
      <a:minorFont>
        <a:latin typeface="Rockwel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12.xml><?xml version="1.0" encoding="utf-8"?>
<a:theme xmlns:a="http://schemas.openxmlformats.org/drawingml/2006/main" name="9_USPS_Template_1">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Delivering for America Colors">
      <a:dk1>
        <a:sysClr val="windowText" lastClr="000000"/>
      </a:dk1>
      <a:lt1>
        <a:sysClr val="window" lastClr="FFFFFF"/>
      </a:lt1>
      <a:dk2>
        <a:srgbClr val="44546A"/>
      </a:dk2>
      <a:lt2>
        <a:srgbClr val="E7E6E6"/>
      </a:lt2>
      <a:accent1>
        <a:srgbClr val="4472C4"/>
      </a:accent1>
      <a:accent2>
        <a:srgbClr val="EF2319"/>
      </a:accent2>
      <a:accent3>
        <a:srgbClr val="A5A5A5"/>
      </a:accent3>
      <a:accent4>
        <a:srgbClr val="EBF1F6"/>
      </a:accent4>
      <a:accent5>
        <a:srgbClr val="5B9BD5"/>
      </a:accent5>
      <a:accent6>
        <a:srgbClr val="C00000"/>
      </a:accent6>
      <a:hlink>
        <a:srgbClr val="0563C1"/>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USPS_Template_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4.xml><?xml version="1.0" encoding="utf-8"?>
<a:theme xmlns:a="http://schemas.openxmlformats.org/drawingml/2006/main" name="3_USPS_Template_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e Rock">
      <a:majorFont>
        <a:latin typeface="Rockwell"/>
        <a:ea typeface=""/>
        <a:cs typeface=""/>
      </a:majorFont>
      <a:minorFont>
        <a:latin typeface="Rockwel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5.xml><?xml version="1.0" encoding="utf-8"?>
<a:theme xmlns:a="http://schemas.openxmlformats.org/drawingml/2006/main" name="4_USPS_Template_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6.xml><?xml version="1.0" encoding="utf-8"?>
<a:theme xmlns:a="http://schemas.openxmlformats.org/drawingml/2006/main" name="5_USPS_Template_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e Rock">
      <a:majorFont>
        <a:latin typeface="Rockwell"/>
        <a:ea typeface=""/>
        <a:cs typeface=""/>
      </a:majorFont>
      <a:minorFont>
        <a:latin typeface="Rockwel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7.xml><?xml version="1.0" encoding="utf-8"?>
<a:theme xmlns:a="http://schemas.openxmlformats.org/drawingml/2006/main" name="2_USPS_Template_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8.xml><?xml version="1.0" encoding="utf-8"?>
<a:theme xmlns:a="http://schemas.openxmlformats.org/drawingml/2006/main" name="1_Official PMG Template">
  <a:themeElements>
    <a:clrScheme name="Delivering for America Colors">
      <a:dk1>
        <a:sysClr val="windowText" lastClr="000000"/>
      </a:dk1>
      <a:lt1>
        <a:sysClr val="window" lastClr="FFFFFF"/>
      </a:lt1>
      <a:dk2>
        <a:srgbClr val="44546A"/>
      </a:dk2>
      <a:lt2>
        <a:srgbClr val="E7E6E6"/>
      </a:lt2>
      <a:accent1>
        <a:srgbClr val="4472C4"/>
      </a:accent1>
      <a:accent2>
        <a:srgbClr val="EF2319"/>
      </a:accent2>
      <a:accent3>
        <a:srgbClr val="A5A5A5"/>
      </a:accent3>
      <a:accent4>
        <a:srgbClr val="EBF1F6"/>
      </a:accent4>
      <a:accent5>
        <a:srgbClr val="5B9BD5"/>
      </a:accent5>
      <a:accent6>
        <a:srgbClr val="C0000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9.xml><?xml version="1.0" encoding="utf-8"?>
<a:theme xmlns:a="http://schemas.openxmlformats.org/drawingml/2006/main" name="6_USPS_Template_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8E8D12767F7E4B9A36A5421F927CF9" ma:contentTypeVersion="6" ma:contentTypeDescription="Create a new document." ma:contentTypeScope="" ma:versionID="11640df47fe2cea25e945917de544c06">
  <xsd:schema xmlns:xsd="http://www.w3.org/2001/XMLSchema" xmlns:xs="http://www.w3.org/2001/XMLSchema" xmlns:p="http://schemas.microsoft.com/office/2006/metadata/properties" xmlns:ns3="549e73b6-896a-4d4b-91dc-f527d33c3ce3" targetNamespace="http://schemas.microsoft.com/office/2006/metadata/properties" ma:root="true" ma:fieldsID="af28379e7655c37b7b70b93c21f66e23" ns3:_="">
    <xsd:import namespace="549e73b6-896a-4d4b-91dc-f527d33c3ce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9e73b6-896a-4d4b-91dc-f527d33c3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4B1CCC-2A41-46AC-B9CC-D498581D68AA}">
  <ds:schemaRefs>
    <ds:schemaRef ds:uri="549e73b6-896a-4d4b-91dc-f527d33c3ce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D2BF17B9-B905-44AF-9100-3E3116CEE30B}">
  <ds:schemaRefs>
    <ds:schemaRef ds:uri="http://schemas.microsoft.com/sharepoint/v3/contenttype/forms"/>
  </ds:schemaRefs>
</ds:datastoreItem>
</file>

<file path=customXml/itemProps3.xml><?xml version="1.0" encoding="utf-8"?>
<ds:datastoreItem xmlns:ds="http://schemas.openxmlformats.org/officeDocument/2006/customXml" ds:itemID="{7F4B92C4-1135-4213-A609-9DEA661019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9e73b6-896a-4d4b-91dc-f527d33c3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4069</TotalTime>
  <Words>2160</Words>
  <Application>Microsoft Office PowerPoint</Application>
  <PresentationFormat>Custom</PresentationFormat>
  <Paragraphs>431</Paragraphs>
  <Slides>27</Slides>
  <Notes>11</Notes>
  <HiddenSlides>0</HiddenSlides>
  <MMClips>0</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1</vt:i4>
      </vt:variant>
      <vt:variant>
        <vt:lpstr>Slide Titles</vt:lpstr>
      </vt:variant>
      <vt:variant>
        <vt:i4>27</vt:i4>
      </vt:variant>
    </vt:vector>
  </HeadingPairs>
  <TitlesOfParts>
    <vt:vector size="49" baseType="lpstr">
      <vt:lpstr>Abadi</vt:lpstr>
      <vt:lpstr>Arial</vt:lpstr>
      <vt:lpstr>Arial Black</vt:lpstr>
      <vt:lpstr>Calibri</vt:lpstr>
      <vt:lpstr>Courier New</vt:lpstr>
      <vt:lpstr>Rockwell</vt:lpstr>
      <vt:lpstr>Symbol</vt:lpstr>
      <vt:lpstr>Times New Roman</vt:lpstr>
      <vt:lpstr>Wingdings</vt:lpstr>
      <vt:lpstr>USPS_Template_1</vt:lpstr>
      <vt:lpstr>1_Office Theme</vt:lpstr>
      <vt:lpstr>1_USPS_Template_1</vt:lpstr>
      <vt:lpstr>3_USPS_Template_1</vt:lpstr>
      <vt:lpstr>4_USPS_Template_1</vt:lpstr>
      <vt:lpstr>5_USPS_Template_1</vt:lpstr>
      <vt:lpstr>2_USPS_Template_1</vt:lpstr>
      <vt:lpstr>1_Official PMG Template</vt:lpstr>
      <vt:lpstr>6_USPS_Template_1</vt:lpstr>
      <vt:lpstr>7_USPS_Template_1</vt:lpstr>
      <vt:lpstr>8_USPS_Template_1</vt:lpstr>
      <vt:lpstr>9_USPS_Template_1</vt:lpstr>
      <vt:lpstr>think-cell Slide</vt:lpstr>
      <vt:lpstr>PowerPoint Presentation</vt:lpstr>
      <vt:lpstr>DELIVERING FOR AMERICA</vt:lpstr>
      <vt:lpstr>PowerPoint Presentation</vt:lpstr>
      <vt:lpstr>PowerPoint Presentation</vt:lpstr>
      <vt:lpstr>Chief Processing and Distribution Officer Organization</vt:lpstr>
      <vt:lpstr>Chief Processing and Distribution Officer Organization</vt:lpstr>
      <vt:lpstr>Chief Processing and Distribution Officer Organization</vt:lpstr>
      <vt:lpstr>Chief Processing and Distribution Officer Organization</vt:lpstr>
      <vt:lpstr>Processing, Distribution &amp; Maintenance Operations: Vision Statement </vt:lpstr>
      <vt:lpstr>PowerPoint Presentation</vt:lpstr>
      <vt:lpstr>Achieving Operating Plan Precision</vt:lpstr>
      <vt:lpstr>PowerPoint Presentation</vt:lpstr>
      <vt:lpstr>RPDC/LPC Modernization</vt:lpstr>
      <vt:lpstr>Current Processing &amp; Distribution Networks</vt:lpstr>
      <vt:lpstr>Current Processing &amp; Distribution Networks</vt:lpstr>
      <vt:lpstr>Current Processing &amp; Distribution Networks</vt:lpstr>
      <vt:lpstr>Future Processing &amp; Distribution Network</vt:lpstr>
      <vt:lpstr>Regional Processing Distribution Center (RPDC)</vt:lpstr>
      <vt:lpstr>Regional Processing Distribution Center (RPDC)</vt:lpstr>
      <vt:lpstr>Richmond VA RPDC</vt:lpstr>
      <vt:lpstr>Peak Season Summary</vt:lpstr>
      <vt:lpstr>FY23 Processing Peak Highlights </vt:lpstr>
      <vt:lpstr>PowerPoint Presentation</vt:lpstr>
      <vt:lpstr>PowerPoint Presentation</vt:lpstr>
      <vt:lpstr>Operational Efficiency</vt:lpstr>
      <vt:lpstr>PowerPoint Presentation</vt:lpstr>
      <vt:lpstr>Thank You</vt:lpstr>
    </vt:vector>
  </TitlesOfParts>
  <Company>US Postal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USPS Template</dc:title>
  <dc:creator>Merho, Elda - Washington, DC</dc:creator>
  <cp:lastModifiedBy>Coleman, Dane A - Washington, DC</cp:lastModifiedBy>
  <cp:revision>23</cp:revision>
  <cp:lastPrinted>2019-06-17T20:50:47Z</cp:lastPrinted>
  <dcterms:created xsi:type="dcterms:W3CDTF">2017-12-05T17:40:45Z</dcterms:created>
  <dcterms:modified xsi:type="dcterms:W3CDTF">2023-09-29T04:21:06Z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0x010100B38E8D12767F7E4B9A36A5421F927CF9</vt:lpwstr>
  </property>
</Properties>
</file>